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3C1"/>
    <a:srgbClr val="4FD1B3"/>
    <a:srgbClr val="4C4B4E"/>
    <a:srgbClr val="0D2330"/>
    <a:srgbClr val="E1E6D7"/>
    <a:srgbClr val="4C4C4C"/>
    <a:srgbClr val="ABC0C7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258" y="66"/>
      </p:cViewPr>
      <p:guideLst>
        <p:guide orient="horz" pos="227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D679F-81BD-4676-9AFF-059E0CC16563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B277B-871A-42F2-8FF4-5DA8C2FA01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48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709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342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550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33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455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53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53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227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5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814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312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410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96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56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659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443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3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91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373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4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49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568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B277B-871A-42F2-8FF4-5DA8C2FA01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5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CC168-9468-41A1-8C3D-0A6378F8E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EF5D0B-DD0B-4158-9342-A7A3BE62C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416D76-194D-4ACC-B050-253C11ECE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81637D-047F-4CAB-9EA4-8A3173CE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EFD29-BA08-4A6F-974E-430E9A15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4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FB4F4-8738-418E-BEAB-CDE6F33E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88CD2A-93BF-42F5-9B79-03823FC8F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87B46-F16C-43BF-8D3A-4D6DC526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33433-D65E-4B3F-AF49-5D61F207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D66A2-32D6-4320-965F-BEDEADE7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4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2A8918-9DB8-4F9A-8366-1F322BDD5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EC74A9-8969-43D5-97FD-01349BC9D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1A6638-A8E0-4616-9236-5ADA5AC5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9B7B8-93ED-421E-9386-E2B71F61D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D3333-6AF3-4E1E-A1FE-4B0F723D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3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A1A2D-EE18-4FC7-A559-10ED335E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191AA-7D79-45F5-95D4-6F79C78C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066703-CCAA-4D53-8B18-8A7F1163F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3F13E1-43AD-4E07-92A6-5E0C2D70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831E5-5A7F-46AF-BAE9-37F76744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20D2D-5C60-4118-996D-1708030E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C39F28-21A0-4EAE-9A4B-96598C81E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A7AECF-A997-451E-9393-C717C3736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78FD9C-F3C3-4E52-A756-2E380194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5B58E1-0156-4B55-B199-484CFB4B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11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93940-38A8-4DCE-AE11-27D746FA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A9D80-CF11-4E06-AFE4-BAC82A0D0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B2D3FD-F745-4552-B1C1-95F2E3293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D52545-CDCF-4A2F-8D5A-96BAC971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218537-1430-4524-B352-75F24787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473329-205C-4589-BC1B-E8B81CCA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1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AA965-A1F4-4D54-82A7-5C6BB88B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69B222-0F2E-44F8-98B4-955894F6A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97656E-341B-44AD-A5AB-B5084F6C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6675A1-E6C7-4DD1-BCAC-0B2BFA5B2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0BA7F7-9FC0-4E8A-B8D1-90D8478CE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0FDEB33-9305-43EF-9921-EDBA0DE2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E838C3-C88D-433B-96A0-BEF68D3D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1981D2-2458-42C8-9CB2-E4B667CF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5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720EF-0473-479D-8CBF-65CE03C0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052D5B-B301-4A7A-BC9B-A7577C44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26DB5D-185A-4ACE-BA3B-F49CBAA8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C0A95F-9FCC-4C55-9A7B-8216A72F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5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B60A30-180E-4E62-807E-54A1863B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8A643-1C5A-437D-8CA1-2BF78528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9830D9-16EC-44B6-B1F1-57F77A0A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B07A8-9062-49BB-9A69-D5D74CAD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4D4AD-A6CD-4C7A-94D6-DFFEFD55D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D11398-2E0F-4DB8-BCFD-219A05472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52EE70-F011-49F4-AD8C-30A21A06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41C835-28CB-4912-9355-53D0DF65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2107BC-A0F4-4B7F-8D17-CFB2221A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81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69AF1-E95A-4DFD-A4F2-2EC2F7741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D42024-B0D1-4CFD-A6EF-128FC24E50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9512B4-3EF0-43D8-B996-113438D79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8B0D2A-478F-47EC-BA5A-0A1D443D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45BB55-8D3B-4D2C-A608-8102EDD4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78A5E8-8689-44BB-9E8E-C04BEF05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DDFA6B-EA39-472B-A3FE-7D64850C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5D580B-4C9B-476A-B56A-9598B5A2C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D5EB6-ACD6-4C11-B650-CC962CD6E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30110-90D4-4259-AD63-CE3E378F5A76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463CEF-D786-4B2D-B3DA-0CE3D990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53DA04-6BB1-4CE6-946E-C2218BEB7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97A8-765C-466E-9829-3C17040D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4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>
            <a:extLst>
              <a:ext uri="{FF2B5EF4-FFF2-40B4-BE49-F238E27FC236}">
                <a16:creationId xmlns:a16="http://schemas.microsoft.com/office/drawing/2014/main" id="{027C8CFE-711A-41D0-8CA7-A0E53BFDDC14}"/>
              </a:ext>
            </a:extLst>
          </p:cNvPr>
          <p:cNvSpPr/>
          <p:nvPr/>
        </p:nvSpPr>
        <p:spPr>
          <a:xfrm>
            <a:off x="4816672" y="1433764"/>
            <a:ext cx="8077200" cy="8077200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DBBDFE37-4ED8-42AD-8B2D-90400893CB82}"/>
              </a:ext>
            </a:extLst>
          </p:cNvPr>
          <p:cNvSpPr/>
          <p:nvPr/>
        </p:nvSpPr>
        <p:spPr>
          <a:xfrm>
            <a:off x="9014356" y="-2015353"/>
            <a:ext cx="6625390" cy="662539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864EA703-258E-44F2-A695-EB928B7E49E5}"/>
              </a:ext>
            </a:extLst>
          </p:cNvPr>
          <p:cNvSpPr/>
          <p:nvPr/>
        </p:nvSpPr>
        <p:spPr>
          <a:xfrm>
            <a:off x="6110735" y="-1919099"/>
            <a:ext cx="3898232" cy="3898232"/>
          </a:xfrm>
          <a:prstGeom prst="diamond">
            <a:avLst/>
          </a:prstGeom>
          <a:solidFill>
            <a:srgbClr val="4C4B4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17C220E3-9403-4BB6-862A-39BD85048067}"/>
              </a:ext>
            </a:extLst>
          </p:cNvPr>
          <p:cNvSpPr/>
          <p:nvPr/>
        </p:nvSpPr>
        <p:spPr>
          <a:xfrm>
            <a:off x="2171062" y="5612669"/>
            <a:ext cx="4981074" cy="4981074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717B4C44-BBB0-4844-ADC4-4BC53B5E1773}"/>
              </a:ext>
            </a:extLst>
          </p:cNvPr>
          <p:cNvSpPr/>
          <p:nvPr/>
        </p:nvSpPr>
        <p:spPr>
          <a:xfrm>
            <a:off x="11388587" y="6083968"/>
            <a:ext cx="2231161" cy="2231161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9D91EF-383A-490B-B7CE-2DFF00181611}"/>
              </a:ext>
            </a:extLst>
          </p:cNvPr>
          <p:cNvSpPr txBox="1"/>
          <p:nvPr/>
        </p:nvSpPr>
        <p:spPr>
          <a:xfrm>
            <a:off x="763133" y="1297342"/>
            <a:ext cx="343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南京大学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522630-076C-4D79-A54F-EF24A6B9B4FB}"/>
              </a:ext>
            </a:extLst>
          </p:cNvPr>
          <p:cNvSpPr txBox="1"/>
          <p:nvPr/>
        </p:nvSpPr>
        <p:spPr>
          <a:xfrm>
            <a:off x="763133" y="2667301"/>
            <a:ext cx="6152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通用答辩、规划</a:t>
            </a: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模板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9D67FBD-3E23-4FA5-858D-08101D5D787F}"/>
              </a:ext>
            </a:extLst>
          </p:cNvPr>
          <p:cNvSpPr/>
          <p:nvPr/>
        </p:nvSpPr>
        <p:spPr>
          <a:xfrm>
            <a:off x="928324" y="3894819"/>
            <a:ext cx="2101516" cy="399406"/>
          </a:xfrm>
          <a:prstGeom prst="round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汇报人：小北</a:t>
            </a:r>
          </a:p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5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3" grpId="0"/>
      <p:bldP spid="14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DBF893-5677-4634-A033-43B681DE978E}"/>
              </a:ext>
            </a:extLst>
          </p:cNvPr>
          <p:cNvGrpSpPr/>
          <p:nvPr/>
        </p:nvGrpSpPr>
        <p:grpSpPr>
          <a:xfrm>
            <a:off x="1182686" y="1828800"/>
            <a:ext cx="2438401" cy="2229853"/>
            <a:chOff x="1182686" y="1828800"/>
            <a:chExt cx="2438401" cy="2229853"/>
          </a:xfrm>
        </p:grpSpPr>
        <p:sp>
          <p:nvSpPr>
            <p:cNvPr id="10" name="菱形 9">
              <a:extLst>
                <a:ext uri="{FF2B5EF4-FFF2-40B4-BE49-F238E27FC236}">
                  <a16:creationId xmlns:a16="http://schemas.microsoft.com/office/drawing/2014/main" id="{D50A37C2-AD76-4524-8B46-10CEDAC460DD}"/>
                </a:ext>
              </a:extLst>
            </p:cNvPr>
            <p:cNvSpPr/>
            <p:nvPr/>
          </p:nvSpPr>
          <p:spPr>
            <a:xfrm>
              <a:off x="1391234" y="1828800"/>
              <a:ext cx="2229853" cy="2229853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菱形 1">
              <a:extLst>
                <a:ext uri="{FF2B5EF4-FFF2-40B4-BE49-F238E27FC236}">
                  <a16:creationId xmlns:a16="http://schemas.microsoft.com/office/drawing/2014/main" id="{4D7D7392-314E-4F5A-B35F-80D6288110DA}"/>
                </a:ext>
              </a:extLst>
            </p:cNvPr>
            <p:cNvSpPr/>
            <p:nvPr/>
          </p:nvSpPr>
          <p:spPr>
            <a:xfrm>
              <a:off x="1182686" y="1828800"/>
              <a:ext cx="2229853" cy="2229853"/>
            </a:xfrm>
            <a:prstGeom prst="diamond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2454546-D0FD-4C45-A8DC-122C22793EF8}"/>
              </a:ext>
            </a:extLst>
          </p:cNvPr>
          <p:cNvGrpSpPr/>
          <p:nvPr/>
        </p:nvGrpSpPr>
        <p:grpSpPr>
          <a:xfrm>
            <a:off x="4944561" y="1828800"/>
            <a:ext cx="2438401" cy="2229853"/>
            <a:chOff x="4944561" y="1828800"/>
            <a:chExt cx="2438401" cy="2229853"/>
          </a:xfrm>
        </p:grpSpPr>
        <p:sp>
          <p:nvSpPr>
            <p:cNvPr id="11" name="菱形 10">
              <a:extLst>
                <a:ext uri="{FF2B5EF4-FFF2-40B4-BE49-F238E27FC236}">
                  <a16:creationId xmlns:a16="http://schemas.microsoft.com/office/drawing/2014/main" id="{346E4C34-BAE7-4341-ADBD-B3626AEB2424}"/>
                </a:ext>
              </a:extLst>
            </p:cNvPr>
            <p:cNvSpPr/>
            <p:nvPr/>
          </p:nvSpPr>
          <p:spPr>
            <a:xfrm>
              <a:off x="5153109" y="1828800"/>
              <a:ext cx="2229853" cy="2229853"/>
            </a:xfrm>
            <a:prstGeom prst="diamond">
              <a:avLst/>
            </a:prstGeom>
            <a:solidFill>
              <a:srgbClr val="0D233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12A6E7B1-20D8-4B77-9509-F054CF276D28}"/>
                </a:ext>
              </a:extLst>
            </p:cNvPr>
            <p:cNvSpPr/>
            <p:nvPr/>
          </p:nvSpPr>
          <p:spPr>
            <a:xfrm>
              <a:off x="4944561" y="1828800"/>
              <a:ext cx="2229853" cy="2229853"/>
            </a:xfrm>
            <a:prstGeom prst="diamond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05938C4-C76F-4DD6-8C02-E6531BA7A4CB}"/>
              </a:ext>
            </a:extLst>
          </p:cNvPr>
          <p:cNvGrpSpPr/>
          <p:nvPr/>
        </p:nvGrpSpPr>
        <p:grpSpPr>
          <a:xfrm>
            <a:off x="8570913" y="1828800"/>
            <a:ext cx="2438401" cy="2229853"/>
            <a:chOff x="8570913" y="1828800"/>
            <a:chExt cx="2438401" cy="2229853"/>
          </a:xfrm>
        </p:grpSpPr>
        <p:sp>
          <p:nvSpPr>
            <p:cNvPr id="12" name="菱形 11">
              <a:extLst>
                <a:ext uri="{FF2B5EF4-FFF2-40B4-BE49-F238E27FC236}">
                  <a16:creationId xmlns:a16="http://schemas.microsoft.com/office/drawing/2014/main" id="{245CBD9E-A2AB-425F-8BC6-194A5BE4E28C}"/>
                </a:ext>
              </a:extLst>
            </p:cNvPr>
            <p:cNvSpPr/>
            <p:nvPr/>
          </p:nvSpPr>
          <p:spPr>
            <a:xfrm>
              <a:off x="8779461" y="1828800"/>
              <a:ext cx="2229853" cy="2229853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DA882638-7F10-4568-814C-7D39D446355F}"/>
                </a:ext>
              </a:extLst>
            </p:cNvPr>
            <p:cNvSpPr/>
            <p:nvPr/>
          </p:nvSpPr>
          <p:spPr>
            <a:xfrm>
              <a:off x="8570913" y="1828800"/>
              <a:ext cx="2229853" cy="2229853"/>
            </a:xfrm>
            <a:prstGeom prst="diamond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Rectangle 29">
            <a:extLst>
              <a:ext uri="{FF2B5EF4-FFF2-40B4-BE49-F238E27FC236}">
                <a16:creationId xmlns:a16="http://schemas.microsoft.com/office/drawing/2014/main" id="{18595B55-4A85-4373-BDCA-24F4F0AD731F}"/>
              </a:ext>
            </a:extLst>
          </p:cNvPr>
          <p:cNvSpPr/>
          <p:nvPr/>
        </p:nvSpPr>
        <p:spPr>
          <a:xfrm>
            <a:off x="1050758" y="4960710"/>
            <a:ext cx="2676045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BE2ADDC4-541A-4359-B3BE-80B8665D0E37}"/>
              </a:ext>
            </a:extLst>
          </p:cNvPr>
          <p:cNvSpPr/>
          <p:nvPr/>
        </p:nvSpPr>
        <p:spPr>
          <a:xfrm>
            <a:off x="1798208" y="4554619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4576A8EC-1F8C-4A23-9467-2ECA98835E56}"/>
              </a:ext>
            </a:extLst>
          </p:cNvPr>
          <p:cNvSpPr/>
          <p:nvPr/>
        </p:nvSpPr>
        <p:spPr>
          <a:xfrm>
            <a:off x="4774265" y="4960710"/>
            <a:ext cx="2676045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EB81FE8A-B0DE-4F38-87D4-89765831997F}"/>
              </a:ext>
            </a:extLst>
          </p:cNvPr>
          <p:cNvSpPr/>
          <p:nvPr/>
        </p:nvSpPr>
        <p:spPr>
          <a:xfrm>
            <a:off x="5521715" y="4554619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DEE3AF19-FC70-4B7F-BDC9-2730A6BD2BEB}"/>
              </a:ext>
            </a:extLst>
          </p:cNvPr>
          <p:cNvSpPr/>
          <p:nvPr/>
        </p:nvSpPr>
        <p:spPr>
          <a:xfrm>
            <a:off x="8506745" y="4960710"/>
            <a:ext cx="2676045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53C7CF63-9877-409F-8DDF-802743D5504C}"/>
              </a:ext>
            </a:extLst>
          </p:cNvPr>
          <p:cNvSpPr/>
          <p:nvPr/>
        </p:nvSpPr>
        <p:spPr>
          <a:xfrm>
            <a:off x="9254195" y="4554619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27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4251B04-4ACD-4BD6-A8CF-C4235410B4C6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B9FF1E4-D162-47B9-921D-E3309BD7831A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00707F0-EF74-4DCD-BC5B-056364CAF3D1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81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476466"/>
            <a:ext cx="12192000" cy="23815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59E23D1-767D-46C6-A04D-E93840944EC2}"/>
              </a:ext>
            </a:extLst>
          </p:cNvPr>
          <p:cNvSpPr/>
          <p:nvPr/>
        </p:nvSpPr>
        <p:spPr>
          <a:xfrm>
            <a:off x="1092829" y="1896521"/>
            <a:ext cx="3072811" cy="3822490"/>
          </a:xfrm>
          <a:prstGeom prst="roundRect">
            <a:avLst>
              <a:gd name="adj" fmla="val 10878"/>
            </a:avLst>
          </a:prstGeom>
          <a:ln>
            <a:noFill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147C4BE-6E23-4B1B-AAF7-FB631D2273A1}"/>
              </a:ext>
            </a:extLst>
          </p:cNvPr>
          <p:cNvSpPr/>
          <p:nvPr/>
        </p:nvSpPr>
        <p:spPr>
          <a:xfrm>
            <a:off x="4635919" y="1896521"/>
            <a:ext cx="3072811" cy="3822490"/>
          </a:xfrm>
          <a:prstGeom prst="roundRect">
            <a:avLst>
              <a:gd name="adj" fmla="val 1087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D93BCFE-7784-4C93-8C1F-10E74F78B2BC}"/>
              </a:ext>
            </a:extLst>
          </p:cNvPr>
          <p:cNvSpPr/>
          <p:nvPr/>
        </p:nvSpPr>
        <p:spPr>
          <a:xfrm>
            <a:off x="8179009" y="1896521"/>
            <a:ext cx="3072811" cy="3822490"/>
          </a:xfrm>
          <a:prstGeom prst="roundRect">
            <a:avLst>
              <a:gd name="adj" fmla="val 10878"/>
            </a:avLst>
          </a:prstGeom>
          <a:solidFill>
            <a:srgbClr val="5E5E5E"/>
          </a:solidFill>
          <a:ln>
            <a:noFill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F7B477-88BF-421B-AB7B-094BEA618223}"/>
              </a:ext>
            </a:extLst>
          </p:cNvPr>
          <p:cNvGrpSpPr/>
          <p:nvPr/>
        </p:nvGrpSpPr>
        <p:grpSpPr>
          <a:xfrm>
            <a:off x="867156" y="1887403"/>
            <a:ext cx="828125" cy="824815"/>
            <a:chOff x="6285181" y="597781"/>
            <a:chExt cx="815443" cy="812183"/>
          </a:xfrm>
        </p:grpSpPr>
        <p:sp>
          <p:nvSpPr>
            <p:cNvPr id="35" name="Rectangle 599">
              <a:extLst>
                <a:ext uri="{FF2B5EF4-FFF2-40B4-BE49-F238E27FC236}">
                  <a16:creationId xmlns:a16="http://schemas.microsoft.com/office/drawing/2014/main" id="{909997DF-B208-4180-B64D-6BAB72043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5181" y="597781"/>
              <a:ext cx="815443" cy="8121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00">
              <a:extLst>
                <a:ext uri="{FF2B5EF4-FFF2-40B4-BE49-F238E27FC236}">
                  <a16:creationId xmlns:a16="http://schemas.microsoft.com/office/drawing/2014/main" id="{DCCF69E8-BC25-4B7F-9E58-32A297AB9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4877" y="689110"/>
              <a:ext cx="234848" cy="114163"/>
            </a:xfrm>
            <a:custGeom>
              <a:avLst/>
              <a:gdLst>
                <a:gd name="T0" fmla="*/ 72 w 72"/>
                <a:gd name="T1" fmla="*/ 25 h 35"/>
                <a:gd name="T2" fmla="*/ 45 w 72"/>
                <a:gd name="T3" fmla="*/ 0 h 35"/>
                <a:gd name="T4" fmla="*/ 0 w 72"/>
                <a:gd name="T5" fmla="*/ 10 h 35"/>
                <a:gd name="T6" fmla="*/ 9 w 72"/>
                <a:gd name="T7" fmla="*/ 35 h 35"/>
                <a:gd name="T8" fmla="*/ 72 w 72"/>
                <a:gd name="T9" fmla="*/ 25 h 35"/>
                <a:gd name="T10" fmla="*/ 43 w 72"/>
                <a:gd name="T11" fmla="*/ 4 h 35"/>
                <a:gd name="T12" fmla="*/ 62 w 72"/>
                <a:gd name="T13" fmla="*/ 23 h 35"/>
                <a:gd name="T14" fmla="*/ 55 w 72"/>
                <a:gd name="T15" fmla="*/ 24 h 35"/>
                <a:gd name="T16" fmla="*/ 36 w 72"/>
                <a:gd name="T17" fmla="*/ 5 h 35"/>
                <a:gd name="T18" fmla="*/ 43 w 72"/>
                <a:gd name="T19" fmla="*/ 4 h 35"/>
                <a:gd name="T20" fmla="*/ 33 w 72"/>
                <a:gd name="T21" fmla="*/ 8 h 35"/>
                <a:gd name="T22" fmla="*/ 46 w 72"/>
                <a:gd name="T23" fmla="*/ 22 h 35"/>
                <a:gd name="T24" fmla="*/ 40 w 72"/>
                <a:gd name="T25" fmla="*/ 24 h 35"/>
                <a:gd name="T26" fmla="*/ 28 w 72"/>
                <a:gd name="T27" fmla="*/ 9 h 35"/>
                <a:gd name="T28" fmla="*/ 33 w 72"/>
                <a:gd name="T29" fmla="*/ 8 h 35"/>
                <a:gd name="T30" fmla="*/ 23 w 72"/>
                <a:gd name="T31" fmla="*/ 10 h 35"/>
                <a:gd name="T32" fmla="*/ 33 w 72"/>
                <a:gd name="T33" fmla="*/ 25 h 35"/>
                <a:gd name="T34" fmla="*/ 27 w 72"/>
                <a:gd name="T35" fmla="*/ 25 h 35"/>
                <a:gd name="T36" fmla="*/ 17 w 72"/>
                <a:gd name="T37" fmla="*/ 12 h 35"/>
                <a:gd name="T38" fmla="*/ 23 w 72"/>
                <a:gd name="T3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35">
                  <a:moveTo>
                    <a:pt x="72" y="25"/>
                  </a:moveTo>
                  <a:lnTo>
                    <a:pt x="45" y="0"/>
                  </a:lnTo>
                  <a:lnTo>
                    <a:pt x="0" y="10"/>
                  </a:lnTo>
                  <a:lnTo>
                    <a:pt x="9" y="35"/>
                  </a:lnTo>
                  <a:lnTo>
                    <a:pt x="72" y="25"/>
                  </a:lnTo>
                  <a:close/>
                  <a:moveTo>
                    <a:pt x="43" y="4"/>
                  </a:moveTo>
                  <a:lnTo>
                    <a:pt x="62" y="23"/>
                  </a:lnTo>
                  <a:lnTo>
                    <a:pt x="55" y="24"/>
                  </a:lnTo>
                  <a:lnTo>
                    <a:pt x="36" y="5"/>
                  </a:lnTo>
                  <a:lnTo>
                    <a:pt x="43" y="4"/>
                  </a:lnTo>
                  <a:close/>
                  <a:moveTo>
                    <a:pt x="33" y="8"/>
                  </a:moveTo>
                  <a:lnTo>
                    <a:pt x="46" y="22"/>
                  </a:lnTo>
                  <a:lnTo>
                    <a:pt x="40" y="24"/>
                  </a:lnTo>
                  <a:lnTo>
                    <a:pt x="28" y="9"/>
                  </a:lnTo>
                  <a:lnTo>
                    <a:pt x="33" y="8"/>
                  </a:lnTo>
                  <a:close/>
                  <a:moveTo>
                    <a:pt x="23" y="10"/>
                  </a:moveTo>
                  <a:lnTo>
                    <a:pt x="33" y="25"/>
                  </a:lnTo>
                  <a:lnTo>
                    <a:pt x="27" y="25"/>
                  </a:lnTo>
                  <a:lnTo>
                    <a:pt x="17" y="12"/>
                  </a:lnTo>
                  <a:lnTo>
                    <a:pt x="2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01">
              <a:extLst>
                <a:ext uri="{FF2B5EF4-FFF2-40B4-BE49-F238E27FC236}">
                  <a16:creationId xmlns:a16="http://schemas.microsoft.com/office/drawing/2014/main" id="{0399E9F9-5B53-4D5E-9750-131A51F6B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6810" y="806534"/>
              <a:ext cx="283775" cy="182659"/>
            </a:xfrm>
            <a:custGeom>
              <a:avLst/>
              <a:gdLst>
                <a:gd name="T0" fmla="*/ 0 w 87"/>
                <a:gd name="T1" fmla="*/ 32 h 56"/>
                <a:gd name="T2" fmla="*/ 22 w 87"/>
                <a:gd name="T3" fmla="*/ 56 h 56"/>
                <a:gd name="T4" fmla="*/ 87 w 87"/>
                <a:gd name="T5" fmla="*/ 16 h 56"/>
                <a:gd name="T6" fmla="*/ 45 w 87"/>
                <a:gd name="T7" fmla="*/ 0 h 56"/>
                <a:gd name="T8" fmla="*/ 0 w 87"/>
                <a:gd name="T9" fmla="*/ 32 h 56"/>
                <a:gd name="T10" fmla="*/ 37 w 87"/>
                <a:gd name="T11" fmla="*/ 36 h 56"/>
                <a:gd name="T12" fmla="*/ 21 w 87"/>
                <a:gd name="T13" fmla="*/ 26 h 56"/>
                <a:gd name="T14" fmla="*/ 26 w 87"/>
                <a:gd name="T15" fmla="*/ 22 h 56"/>
                <a:gd name="T16" fmla="*/ 43 w 87"/>
                <a:gd name="T17" fmla="*/ 33 h 56"/>
                <a:gd name="T18" fmla="*/ 37 w 87"/>
                <a:gd name="T19" fmla="*/ 36 h 56"/>
                <a:gd name="T20" fmla="*/ 51 w 87"/>
                <a:gd name="T21" fmla="*/ 30 h 56"/>
                <a:gd name="T22" fmla="*/ 31 w 87"/>
                <a:gd name="T23" fmla="*/ 18 h 56"/>
                <a:gd name="T24" fmla="*/ 37 w 87"/>
                <a:gd name="T25" fmla="*/ 15 h 56"/>
                <a:gd name="T26" fmla="*/ 57 w 87"/>
                <a:gd name="T27" fmla="*/ 25 h 56"/>
                <a:gd name="T28" fmla="*/ 51 w 87"/>
                <a:gd name="T29" fmla="*/ 30 h 56"/>
                <a:gd name="T30" fmla="*/ 68 w 87"/>
                <a:gd name="T31" fmla="*/ 22 h 56"/>
                <a:gd name="T32" fmla="*/ 39 w 87"/>
                <a:gd name="T33" fmla="*/ 11 h 56"/>
                <a:gd name="T34" fmla="*/ 45 w 87"/>
                <a:gd name="T35" fmla="*/ 6 h 56"/>
                <a:gd name="T36" fmla="*/ 74 w 87"/>
                <a:gd name="T37" fmla="*/ 18 h 56"/>
                <a:gd name="T38" fmla="*/ 68 w 87"/>
                <a:gd name="T39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56">
                  <a:moveTo>
                    <a:pt x="0" y="32"/>
                  </a:moveTo>
                  <a:lnTo>
                    <a:pt x="22" y="56"/>
                  </a:lnTo>
                  <a:lnTo>
                    <a:pt x="87" y="16"/>
                  </a:lnTo>
                  <a:lnTo>
                    <a:pt x="45" y="0"/>
                  </a:lnTo>
                  <a:lnTo>
                    <a:pt x="0" y="32"/>
                  </a:lnTo>
                  <a:close/>
                  <a:moveTo>
                    <a:pt x="37" y="36"/>
                  </a:moveTo>
                  <a:lnTo>
                    <a:pt x="21" y="26"/>
                  </a:lnTo>
                  <a:lnTo>
                    <a:pt x="26" y="22"/>
                  </a:lnTo>
                  <a:lnTo>
                    <a:pt x="43" y="33"/>
                  </a:lnTo>
                  <a:lnTo>
                    <a:pt x="37" y="36"/>
                  </a:lnTo>
                  <a:close/>
                  <a:moveTo>
                    <a:pt x="51" y="30"/>
                  </a:moveTo>
                  <a:lnTo>
                    <a:pt x="31" y="18"/>
                  </a:lnTo>
                  <a:lnTo>
                    <a:pt x="37" y="15"/>
                  </a:lnTo>
                  <a:lnTo>
                    <a:pt x="57" y="25"/>
                  </a:lnTo>
                  <a:lnTo>
                    <a:pt x="51" y="30"/>
                  </a:lnTo>
                  <a:close/>
                  <a:moveTo>
                    <a:pt x="68" y="22"/>
                  </a:moveTo>
                  <a:lnTo>
                    <a:pt x="39" y="11"/>
                  </a:lnTo>
                  <a:lnTo>
                    <a:pt x="45" y="6"/>
                  </a:lnTo>
                  <a:lnTo>
                    <a:pt x="74" y="18"/>
                  </a:lnTo>
                  <a:lnTo>
                    <a:pt x="6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02">
              <a:extLst>
                <a:ext uri="{FF2B5EF4-FFF2-40B4-BE49-F238E27FC236}">
                  <a16:creationId xmlns:a16="http://schemas.microsoft.com/office/drawing/2014/main" id="{93D32B31-199F-4771-B392-C041B9659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627" y="979409"/>
              <a:ext cx="427293" cy="326177"/>
            </a:xfrm>
            <a:custGeom>
              <a:avLst/>
              <a:gdLst>
                <a:gd name="T0" fmla="*/ 113 w 123"/>
                <a:gd name="T1" fmla="*/ 0 h 93"/>
                <a:gd name="T2" fmla="*/ 82 w 123"/>
                <a:gd name="T3" fmla="*/ 0 h 93"/>
                <a:gd name="T4" fmla="*/ 82 w 123"/>
                <a:gd name="T5" fmla="*/ 23 h 93"/>
                <a:gd name="T6" fmla="*/ 0 w 123"/>
                <a:gd name="T7" fmla="*/ 23 h 93"/>
                <a:gd name="T8" fmla="*/ 0 w 123"/>
                <a:gd name="T9" fmla="*/ 84 h 93"/>
                <a:gd name="T10" fmla="*/ 10 w 123"/>
                <a:gd name="T11" fmla="*/ 93 h 93"/>
                <a:gd name="T12" fmla="*/ 113 w 123"/>
                <a:gd name="T13" fmla="*/ 93 h 93"/>
                <a:gd name="T14" fmla="*/ 123 w 123"/>
                <a:gd name="T15" fmla="*/ 84 h 93"/>
                <a:gd name="T16" fmla="*/ 123 w 123"/>
                <a:gd name="T17" fmla="*/ 9 h 93"/>
                <a:gd name="T18" fmla="*/ 113 w 12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93">
                  <a:moveTo>
                    <a:pt x="113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5" y="93"/>
                    <a:pt x="10" y="93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9" y="93"/>
                    <a:pt x="123" y="89"/>
                    <a:pt x="123" y="84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3" y="4"/>
                    <a:pt x="119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03">
              <a:extLst>
                <a:ext uri="{FF2B5EF4-FFF2-40B4-BE49-F238E27FC236}">
                  <a16:creationId xmlns:a16="http://schemas.microsoft.com/office/drawing/2014/main" id="{69BE3B38-90F3-4BBC-B09C-679BD190D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129" y="959839"/>
              <a:ext cx="287036" cy="221801"/>
            </a:xfrm>
            <a:custGeom>
              <a:avLst/>
              <a:gdLst>
                <a:gd name="T0" fmla="*/ 84 w 88"/>
                <a:gd name="T1" fmla="*/ 0 h 68"/>
                <a:gd name="T2" fmla="*/ 0 w 88"/>
                <a:gd name="T3" fmla="*/ 0 h 68"/>
                <a:gd name="T4" fmla="*/ 11 w 88"/>
                <a:gd name="T5" fmla="*/ 68 h 68"/>
                <a:gd name="T6" fmla="*/ 16 w 88"/>
                <a:gd name="T7" fmla="*/ 68 h 68"/>
                <a:gd name="T8" fmla="*/ 16 w 88"/>
                <a:gd name="T9" fmla="*/ 27 h 68"/>
                <a:gd name="T10" fmla="*/ 88 w 88"/>
                <a:gd name="T11" fmla="*/ 27 h 68"/>
                <a:gd name="T12" fmla="*/ 84 w 88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8">
                  <a:moveTo>
                    <a:pt x="84" y="0"/>
                  </a:moveTo>
                  <a:lnTo>
                    <a:pt x="0" y="0"/>
                  </a:lnTo>
                  <a:lnTo>
                    <a:pt x="11" y="68"/>
                  </a:lnTo>
                  <a:lnTo>
                    <a:pt x="16" y="68"/>
                  </a:lnTo>
                  <a:lnTo>
                    <a:pt x="16" y="27"/>
                  </a:lnTo>
                  <a:lnTo>
                    <a:pt x="88" y="2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Rectangle 29">
            <a:extLst>
              <a:ext uri="{FF2B5EF4-FFF2-40B4-BE49-F238E27FC236}">
                <a16:creationId xmlns:a16="http://schemas.microsoft.com/office/drawing/2014/main" id="{E4FD811D-7C07-4E91-9288-AECF3DAEC4E0}"/>
              </a:ext>
            </a:extLst>
          </p:cNvPr>
          <p:cNvSpPr/>
          <p:nvPr/>
        </p:nvSpPr>
        <p:spPr>
          <a:xfrm>
            <a:off x="1723818" y="3723092"/>
            <a:ext cx="1896019" cy="10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46F3F057-8C49-40C1-8203-7DA692B46D52}"/>
              </a:ext>
            </a:extLst>
          </p:cNvPr>
          <p:cNvSpPr/>
          <p:nvPr/>
        </p:nvSpPr>
        <p:spPr>
          <a:xfrm>
            <a:off x="2005671" y="3091815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04AF7455-DC8A-4E05-A5B4-63E228BC334A}"/>
              </a:ext>
            </a:extLst>
          </p:cNvPr>
          <p:cNvSpPr/>
          <p:nvPr/>
        </p:nvSpPr>
        <p:spPr>
          <a:xfrm>
            <a:off x="8798387" y="3723092"/>
            <a:ext cx="1896019" cy="10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B556E607-8EFC-4E79-A9AC-68C1AB512519}"/>
              </a:ext>
            </a:extLst>
          </p:cNvPr>
          <p:cNvSpPr/>
          <p:nvPr/>
        </p:nvSpPr>
        <p:spPr>
          <a:xfrm>
            <a:off x="9080240" y="3091815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2943C99-2213-4B36-B0EC-CDCAC1967C4C}"/>
              </a:ext>
            </a:extLst>
          </p:cNvPr>
          <p:cNvGrpSpPr/>
          <p:nvPr/>
        </p:nvGrpSpPr>
        <p:grpSpPr>
          <a:xfrm>
            <a:off x="4416968" y="1868875"/>
            <a:ext cx="812183" cy="812183"/>
            <a:chOff x="7459420" y="1817684"/>
            <a:chExt cx="812183" cy="812183"/>
          </a:xfrm>
        </p:grpSpPr>
        <p:sp>
          <p:nvSpPr>
            <p:cNvPr id="51" name="Rectangle 372">
              <a:extLst>
                <a:ext uri="{FF2B5EF4-FFF2-40B4-BE49-F238E27FC236}">
                  <a16:creationId xmlns:a16="http://schemas.microsoft.com/office/drawing/2014/main" id="{0263B643-4769-4BE1-875C-5829C28C5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9420" y="1817684"/>
              <a:ext cx="812183" cy="812183"/>
            </a:xfrm>
            <a:prstGeom prst="rect">
              <a:avLst/>
            </a:prstGeom>
            <a:solidFill>
              <a:srgbClr val="046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73">
              <a:extLst>
                <a:ext uri="{FF2B5EF4-FFF2-40B4-BE49-F238E27FC236}">
                  <a16:creationId xmlns:a16="http://schemas.microsoft.com/office/drawing/2014/main" id="{61FEB7F4-8E0B-4CC8-9B4A-AA435BA63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760" y="1905751"/>
              <a:ext cx="296822" cy="300083"/>
            </a:xfrm>
            <a:custGeom>
              <a:avLst/>
              <a:gdLst>
                <a:gd name="T0" fmla="*/ 0 w 85"/>
                <a:gd name="T1" fmla="*/ 0 h 86"/>
                <a:gd name="T2" fmla="*/ 0 w 85"/>
                <a:gd name="T3" fmla="*/ 86 h 86"/>
                <a:gd name="T4" fmla="*/ 85 w 85"/>
                <a:gd name="T5" fmla="*/ 86 h 86"/>
                <a:gd name="T6" fmla="*/ 0 w 85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6">
                  <a:moveTo>
                    <a:pt x="0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5" y="39"/>
                    <a:pt x="4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74">
              <a:extLst>
                <a:ext uri="{FF2B5EF4-FFF2-40B4-BE49-F238E27FC236}">
                  <a16:creationId xmlns:a16="http://schemas.microsoft.com/office/drawing/2014/main" id="{CD651120-E799-4EFD-B34C-F0871CAE0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7489" y="1954678"/>
              <a:ext cx="596906" cy="596906"/>
            </a:xfrm>
            <a:custGeom>
              <a:avLst/>
              <a:gdLst>
                <a:gd name="T0" fmla="*/ 85 w 171"/>
                <a:gd name="T1" fmla="*/ 159 h 171"/>
                <a:gd name="T2" fmla="*/ 85 w 171"/>
                <a:gd name="T3" fmla="*/ 159 h 171"/>
                <a:gd name="T4" fmla="*/ 12 w 171"/>
                <a:gd name="T5" fmla="*/ 86 h 171"/>
                <a:gd name="T6" fmla="*/ 85 w 171"/>
                <a:gd name="T7" fmla="*/ 13 h 171"/>
                <a:gd name="T8" fmla="*/ 85 w 171"/>
                <a:gd name="T9" fmla="*/ 0 h 171"/>
                <a:gd name="T10" fmla="*/ 0 w 171"/>
                <a:gd name="T11" fmla="*/ 86 h 171"/>
                <a:gd name="T12" fmla="*/ 85 w 171"/>
                <a:gd name="T13" fmla="*/ 171 h 171"/>
                <a:gd name="T14" fmla="*/ 171 w 171"/>
                <a:gd name="T15" fmla="*/ 86 h 171"/>
                <a:gd name="T16" fmla="*/ 158 w 171"/>
                <a:gd name="T17" fmla="*/ 86 h 171"/>
                <a:gd name="T18" fmla="*/ 85 w 171"/>
                <a:gd name="T19" fmla="*/ 1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71">
                  <a:moveTo>
                    <a:pt x="85" y="159"/>
                  </a:moveTo>
                  <a:cubicBezTo>
                    <a:pt x="85" y="159"/>
                    <a:pt x="85" y="159"/>
                    <a:pt x="85" y="159"/>
                  </a:cubicBezTo>
                  <a:cubicBezTo>
                    <a:pt x="45" y="158"/>
                    <a:pt x="12" y="126"/>
                    <a:pt x="12" y="86"/>
                  </a:cubicBezTo>
                  <a:cubicBezTo>
                    <a:pt x="12" y="46"/>
                    <a:pt x="45" y="13"/>
                    <a:pt x="85" y="1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8" y="0"/>
                    <a:pt x="0" y="39"/>
                    <a:pt x="0" y="86"/>
                  </a:cubicBezTo>
                  <a:cubicBezTo>
                    <a:pt x="0" y="133"/>
                    <a:pt x="38" y="171"/>
                    <a:pt x="85" y="171"/>
                  </a:cubicBezTo>
                  <a:cubicBezTo>
                    <a:pt x="132" y="171"/>
                    <a:pt x="171" y="133"/>
                    <a:pt x="171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8" y="126"/>
                    <a:pt x="125" y="158"/>
                    <a:pt x="85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C77818A-5017-49C9-B63D-6812194EBBCF}"/>
              </a:ext>
            </a:extLst>
          </p:cNvPr>
          <p:cNvGrpSpPr/>
          <p:nvPr/>
        </p:nvGrpSpPr>
        <p:grpSpPr>
          <a:xfrm>
            <a:off x="7932331" y="1900959"/>
            <a:ext cx="812183" cy="812183"/>
            <a:chOff x="7459420" y="4247706"/>
            <a:chExt cx="812183" cy="812183"/>
          </a:xfrm>
        </p:grpSpPr>
        <p:sp>
          <p:nvSpPr>
            <p:cNvPr id="55" name="Rectangle 528">
              <a:extLst>
                <a:ext uri="{FF2B5EF4-FFF2-40B4-BE49-F238E27FC236}">
                  <a16:creationId xmlns:a16="http://schemas.microsoft.com/office/drawing/2014/main" id="{952C42B8-B80A-4E41-A35E-1B0ED893D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9420" y="4247706"/>
              <a:ext cx="812183" cy="812183"/>
            </a:xfrm>
            <a:prstGeom prst="rect">
              <a:avLst/>
            </a:prstGeom>
            <a:solidFill>
              <a:srgbClr val="0D23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29">
              <a:extLst>
                <a:ext uri="{FF2B5EF4-FFF2-40B4-BE49-F238E27FC236}">
                  <a16:creationId xmlns:a16="http://schemas.microsoft.com/office/drawing/2014/main" id="{528929D7-F0DD-45C6-8331-629D19464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6927" y="4665213"/>
              <a:ext cx="319654" cy="326177"/>
            </a:xfrm>
            <a:custGeom>
              <a:avLst/>
              <a:gdLst>
                <a:gd name="T0" fmla="*/ 0 w 98"/>
                <a:gd name="T1" fmla="*/ 0 h 100"/>
                <a:gd name="T2" fmla="*/ 0 w 98"/>
                <a:gd name="T3" fmla="*/ 100 h 100"/>
                <a:gd name="T4" fmla="*/ 98 w 98"/>
                <a:gd name="T5" fmla="*/ 100 h 100"/>
                <a:gd name="T6" fmla="*/ 98 w 98"/>
                <a:gd name="T7" fmla="*/ 0 h 100"/>
                <a:gd name="T8" fmla="*/ 0 w 98"/>
                <a:gd name="T9" fmla="*/ 0 h 100"/>
                <a:gd name="T10" fmla="*/ 87 w 98"/>
                <a:gd name="T11" fmla="*/ 88 h 100"/>
                <a:gd name="T12" fmla="*/ 10 w 98"/>
                <a:gd name="T13" fmla="*/ 88 h 100"/>
                <a:gd name="T14" fmla="*/ 10 w 98"/>
                <a:gd name="T15" fmla="*/ 11 h 100"/>
                <a:gd name="T16" fmla="*/ 87 w 98"/>
                <a:gd name="T17" fmla="*/ 11 h 100"/>
                <a:gd name="T18" fmla="*/ 87 w 98"/>
                <a:gd name="T19" fmla="*/ 8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00">
                  <a:moveTo>
                    <a:pt x="0" y="0"/>
                  </a:moveTo>
                  <a:lnTo>
                    <a:pt x="0" y="100"/>
                  </a:lnTo>
                  <a:lnTo>
                    <a:pt x="98" y="100"/>
                  </a:lnTo>
                  <a:lnTo>
                    <a:pt x="98" y="0"/>
                  </a:lnTo>
                  <a:lnTo>
                    <a:pt x="0" y="0"/>
                  </a:lnTo>
                  <a:close/>
                  <a:moveTo>
                    <a:pt x="87" y="88"/>
                  </a:moveTo>
                  <a:lnTo>
                    <a:pt x="10" y="88"/>
                  </a:lnTo>
                  <a:lnTo>
                    <a:pt x="10" y="11"/>
                  </a:lnTo>
                  <a:lnTo>
                    <a:pt x="87" y="11"/>
                  </a:lnTo>
                  <a:lnTo>
                    <a:pt x="87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30">
              <a:extLst>
                <a:ext uri="{FF2B5EF4-FFF2-40B4-BE49-F238E27FC236}">
                  <a16:creationId xmlns:a16="http://schemas.microsoft.com/office/drawing/2014/main" id="{72A08DD7-049D-4583-B76B-9275562CA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4054" y="4319465"/>
              <a:ext cx="322917" cy="326177"/>
            </a:xfrm>
            <a:custGeom>
              <a:avLst/>
              <a:gdLst>
                <a:gd name="T0" fmla="*/ 99 w 99"/>
                <a:gd name="T1" fmla="*/ 0 h 100"/>
                <a:gd name="T2" fmla="*/ 0 w 99"/>
                <a:gd name="T3" fmla="*/ 0 h 100"/>
                <a:gd name="T4" fmla="*/ 0 w 99"/>
                <a:gd name="T5" fmla="*/ 100 h 100"/>
                <a:gd name="T6" fmla="*/ 99 w 99"/>
                <a:gd name="T7" fmla="*/ 100 h 100"/>
                <a:gd name="T8" fmla="*/ 99 w 99"/>
                <a:gd name="T9" fmla="*/ 0 h 100"/>
                <a:gd name="T10" fmla="*/ 88 w 99"/>
                <a:gd name="T11" fmla="*/ 88 h 100"/>
                <a:gd name="T12" fmla="*/ 11 w 99"/>
                <a:gd name="T13" fmla="*/ 88 h 100"/>
                <a:gd name="T14" fmla="*/ 11 w 99"/>
                <a:gd name="T15" fmla="*/ 11 h 100"/>
                <a:gd name="T16" fmla="*/ 88 w 99"/>
                <a:gd name="T17" fmla="*/ 11 h 100"/>
                <a:gd name="T18" fmla="*/ 88 w 99"/>
                <a:gd name="T19" fmla="*/ 8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100">
                  <a:moveTo>
                    <a:pt x="99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99" y="100"/>
                  </a:lnTo>
                  <a:lnTo>
                    <a:pt x="99" y="0"/>
                  </a:lnTo>
                  <a:close/>
                  <a:moveTo>
                    <a:pt x="88" y="88"/>
                  </a:moveTo>
                  <a:lnTo>
                    <a:pt x="11" y="88"/>
                  </a:lnTo>
                  <a:lnTo>
                    <a:pt x="11" y="11"/>
                  </a:lnTo>
                  <a:lnTo>
                    <a:pt x="88" y="11"/>
                  </a:lnTo>
                  <a:lnTo>
                    <a:pt x="88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31">
              <a:extLst>
                <a:ext uri="{FF2B5EF4-FFF2-40B4-BE49-F238E27FC236}">
                  <a16:creationId xmlns:a16="http://schemas.microsoft.com/office/drawing/2014/main" id="{FC505081-5AE7-4D98-82C2-9169E0AB5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996" y="4743496"/>
              <a:ext cx="153304" cy="166351"/>
            </a:xfrm>
            <a:custGeom>
              <a:avLst/>
              <a:gdLst>
                <a:gd name="T0" fmla="*/ 13 w 44"/>
                <a:gd name="T1" fmla="*/ 45 h 48"/>
                <a:gd name="T2" fmla="*/ 19 w 44"/>
                <a:gd name="T3" fmla="*/ 47 h 48"/>
                <a:gd name="T4" fmla="*/ 20 w 44"/>
                <a:gd name="T5" fmla="*/ 47 h 48"/>
                <a:gd name="T6" fmla="*/ 22 w 44"/>
                <a:gd name="T7" fmla="*/ 45 h 48"/>
                <a:gd name="T8" fmla="*/ 43 w 44"/>
                <a:gd name="T9" fmla="*/ 8 h 48"/>
                <a:gd name="T10" fmla="*/ 41 w 44"/>
                <a:gd name="T11" fmla="*/ 2 h 48"/>
                <a:gd name="T12" fmla="*/ 35 w 44"/>
                <a:gd name="T13" fmla="*/ 3 h 48"/>
                <a:gd name="T14" fmla="*/ 18 w 44"/>
                <a:gd name="T15" fmla="*/ 35 h 48"/>
                <a:gd name="T16" fmla="*/ 9 w 44"/>
                <a:gd name="T17" fmla="*/ 18 h 48"/>
                <a:gd name="T18" fmla="*/ 3 w 44"/>
                <a:gd name="T19" fmla="*/ 16 h 48"/>
                <a:gd name="T20" fmla="*/ 2 w 44"/>
                <a:gd name="T21" fmla="*/ 22 h 48"/>
                <a:gd name="T22" fmla="*/ 13 w 44"/>
                <a:gd name="T23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8">
                  <a:moveTo>
                    <a:pt x="13" y="45"/>
                  </a:moveTo>
                  <a:cubicBezTo>
                    <a:pt x="14" y="48"/>
                    <a:pt x="17" y="48"/>
                    <a:pt x="19" y="47"/>
                  </a:cubicBezTo>
                  <a:cubicBezTo>
                    <a:pt x="19" y="47"/>
                    <a:pt x="20" y="47"/>
                    <a:pt x="20" y="47"/>
                  </a:cubicBezTo>
                  <a:cubicBezTo>
                    <a:pt x="20" y="47"/>
                    <a:pt x="21" y="46"/>
                    <a:pt x="22" y="45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4" y="5"/>
                    <a:pt x="43" y="3"/>
                    <a:pt x="41" y="2"/>
                  </a:cubicBezTo>
                  <a:cubicBezTo>
                    <a:pt x="39" y="0"/>
                    <a:pt x="36" y="1"/>
                    <a:pt x="35" y="3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6"/>
                    <a:pt x="6" y="15"/>
                    <a:pt x="3" y="16"/>
                  </a:cubicBezTo>
                  <a:cubicBezTo>
                    <a:pt x="1" y="18"/>
                    <a:pt x="0" y="20"/>
                    <a:pt x="2" y="22"/>
                  </a:cubicBezTo>
                  <a:lnTo>
                    <a:pt x="1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32">
              <a:extLst>
                <a:ext uri="{FF2B5EF4-FFF2-40B4-BE49-F238E27FC236}">
                  <a16:creationId xmlns:a16="http://schemas.microsoft.com/office/drawing/2014/main" id="{9455CE30-3660-45B7-B25D-9EBED9A46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2121" y="4397748"/>
              <a:ext cx="153304" cy="166351"/>
            </a:xfrm>
            <a:custGeom>
              <a:avLst/>
              <a:gdLst>
                <a:gd name="T0" fmla="*/ 13 w 44"/>
                <a:gd name="T1" fmla="*/ 45 h 48"/>
                <a:gd name="T2" fmla="*/ 19 w 44"/>
                <a:gd name="T3" fmla="*/ 47 h 48"/>
                <a:gd name="T4" fmla="*/ 20 w 44"/>
                <a:gd name="T5" fmla="*/ 47 h 48"/>
                <a:gd name="T6" fmla="*/ 21 w 44"/>
                <a:gd name="T7" fmla="*/ 45 h 48"/>
                <a:gd name="T8" fmla="*/ 43 w 44"/>
                <a:gd name="T9" fmla="*/ 8 h 48"/>
                <a:gd name="T10" fmla="*/ 41 w 44"/>
                <a:gd name="T11" fmla="*/ 2 h 48"/>
                <a:gd name="T12" fmla="*/ 35 w 44"/>
                <a:gd name="T13" fmla="*/ 3 h 48"/>
                <a:gd name="T14" fmla="*/ 17 w 44"/>
                <a:gd name="T15" fmla="*/ 35 h 48"/>
                <a:gd name="T16" fmla="*/ 9 w 44"/>
                <a:gd name="T17" fmla="*/ 18 h 48"/>
                <a:gd name="T18" fmla="*/ 3 w 44"/>
                <a:gd name="T19" fmla="*/ 16 h 48"/>
                <a:gd name="T20" fmla="*/ 1 w 44"/>
                <a:gd name="T21" fmla="*/ 22 h 48"/>
                <a:gd name="T22" fmla="*/ 13 w 44"/>
                <a:gd name="T23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8">
                  <a:moveTo>
                    <a:pt x="13" y="45"/>
                  </a:moveTo>
                  <a:cubicBezTo>
                    <a:pt x="14" y="48"/>
                    <a:pt x="17" y="48"/>
                    <a:pt x="19" y="47"/>
                  </a:cubicBezTo>
                  <a:cubicBezTo>
                    <a:pt x="19" y="47"/>
                    <a:pt x="19" y="47"/>
                    <a:pt x="20" y="47"/>
                  </a:cubicBezTo>
                  <a:cubicBezTo>
                    <a:pt x="20" y="47"/>
                    <a:pt x="21" y="46"/>
                    <a:pt x="21" y="45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4" y="5"/>
                    <a:pt x="43" y="3"/>
                    <a:pt x="41" y="2"/>
                  </a:cubicBezTo>
                  <a:cubicBezTo>
                    <a:pt x="39" y="0"/>
                    <a:pt x="36" y="1"/>
                    <a:pt x="35" y="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6"/>
                    <a:pt x="5" y="15"/>
                    <a:pt x="3" y="16"/>
                  </a:cubicBezTo>
                  <a:cubicBezTo>
                    <a:pt x="1" y="18"/>
                    <a:pt x="0" y="20"/>
                    <a:pt x="1" y="22"/>
                  </a:cubicBezTo>
                  <a:lnTo>
                    <a:pt x="1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3">
              <a:extLst>
                <a:ext uri="{FF2B5EF4-FFF2-40B4-BE49-F238E27FC236}">
                  <a16:creationId xmlns:a16="http://schemas.microsoft.com/office/drawing/2014/main" id="{BD5FFECF-8E4C-49E6-B3EC-309B496CC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1394" y="4665213"/>
              <a:ext cx="326177" cy="326177"/>
            </a:xfrm>
            <a:custGeom>
              <a:avLst/>
              <a:gdLst>
                <a:gd name="T0" fmla="*/ 0 w 100"/>
                <a:gd name="T1" fmla="*/ 100 h 100"/>
                <a:gd name="T2" fmla="*/ 100 w 100"/>
                <a:gd name="T3" fmla="*/ 100 h 100"/>
                <a:gd name="T4" fmla="*/ 100 w 100"/>
                <a:gd name="T5" fmla="*/ 0 h 100"/>
                <a:gd name="T6" fmla="*/ 0 w 100"/>
                <a:gd name="T7" fmla="*/ 0 h 100"/>
                <a:gd name="T8" fmla="*/ 0 w 100"/>
                <a:gd name="T9" fmla="*/ 100 h 100"/>
                <a:gd name="T10" fmla="*/ 11 w 100"/>
                <a:gd name="T11" fmla="*/ 11 h 100"/>
                <a:gd name="T12" fmla="*/ 88 w 100"/>
                <a:gd name="T13" fmla="*/ 11 h 100"/>
                <a:gd name="T14" fmla="*/ 88 w 100"/>
                <a:gd name="T15" fmla="*/ 88 h 100"/>
                <a:gd name="T16" fmla="*/ 11 w 100"/>
                <a:gd name="T17" fmla="*/ 88 h 100"/>
                <a:gd name="T18" fmla="*/ 11 w 100"/>
                <a:gd name="T19" fmla="*/ 1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00">
                  <a:moveTo>
                    <a:pt x="0" y="100"/>
                  </a:moveTo>
                  <a:lnTo>
                    <a:pt x="100" y="100"/>
                  </a:lnTo>
                  <a:lnTo>
                    <a:pt x="100" y="0"/>
                  </a:lnTo>
                  <a:lnTo>
                    <a:pt x="0" y="0"/>
                  </a:lnTo>
                  <a:lnTo>
                    <a:pt x="0" y="100"/>
                  </a:lnTo>
                  <a:close/>
                  <a:moveTo>
                    <a:pt x="11" y="11"/>
                  </a:moveTo>
                  <a:lnTo>
                    <a:pt x="88" y="11"/>
                  </a:lnTo>
                  <a:lnTo>
                    <a:pt x="88" y="88"/>
                  </a:lnTo>
                  <a:lnTo>
                    <a:pt x="11" y="88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34">
              <a:extLst>
                <a:ext uri="{FF2B5EF4-FFF2-40B4-BE49-F238E27FC236}">
                  <a16:creationId xmlns:a16="http://schemas.microsoft.com/office/drawing/2014/main" id="{4E1DFF62-BE82-455D-8F10-0C51D0F56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461" y="4743496"/>
              <a:ext cx="150042" cy="166351"/>
            </a:xfrm>
            <a:custGeom>
              <a:avLst/>
              <a:gdLst>
                <a:gd name="T0" fmla="*/ 40 w 43"/>
                <a:gd name="T1" fmla="*/ 2 h 48"/>
                <a:gd name="T2" fmla="*/ 34 w 43"/>
                <a:gd name="T3" fmla="*/ 3 h 48"/>
                <a:gd name="T4" fmla="*/ 17 w 43"/>
                <a:gd name="T5" fmla="*/ 35 h 48"/>
                <a:gd name="T6" fmla="*/ 8 w 43"/>
                <a:gd name="T7" fmla="*/ 18 h 48"/>
                <a:gd name="T8" fmla="*/ 3 w 43"/>
                <a:gd name="T9" fmla="*/ 16 h 48"/>
                <a:gd name="T10" fmla="*/ 1 w 43"/>
                <a:gd name="T11" fmla="*/ 22 h 48"/>
                <a:gd name="T12" fmla="*/ 12 w 43"/>
                <a:gd name="T13" fmla="*/ 45 h 48"/>
                <a:gd name="T14" fmla="*/ 18 w 43"/>
                <a:gd name="T15" fmla="*/ 47 h 48"/>
                <a:gd name="T16" fmla="*/ 19 w 43"/>
                <a:gd name="T17" fmla="*/ 47 h 48"/>
                <a:gd name="T18" fmla="*/ 21 w 43"/>
                <a:gd name="T19" fmla="*/ 45 h 48"/>
                <a:gd name="T20" fmla="*/ 42 w 43"/>
                <a:gd name="T21" fmla="*/ 8 h 48"/>
                <a:gd name="T22" fmla="*/ 40 w 43"/>
                <a:gd name="T2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8">
                  <a:moveTo>
                    <a:pt x="40" y="2"/>
                  </a:moveTo>
                  <a:cubicBezTo>
                    <a:pt x="38" y="0"/>
                    <a:pt x="36" y="1"/>
                    <a:pt x="34" y="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6"/>
                    <a:pt x="5" y="15"/>
                    <a:pt x="3" y="16"/>
                  </a:cubicBezTo>
                  <a:cubicBezTo>
                    <a:pt x="0" y="18"/>
                    <a:pt x="0" y="20"/>
                    <a:pt x="1" y="22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3" y="48"/>
                    <a:pt x="16" y="48"/>
                    <a:pt x="18" y="47"/>
                  </a:cubicBezTo>
                  <a:cubicBezTo>
                    <a:pt x="18" y="47"/>
                    <a:pt x="19" y="47"/>
                    <a:pt x="19" y="47"/>
                  </a:cubicBezTo>
                  <a:cubicBezTo>
                    <a:pt x="20" y="47"/>
                    <a:pt x="20" y="46"/>
                    <a:pt x="21" y="45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5"/>
                    <a:pt x="43" y="3"/>
                    <a:pt x="4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4251B04-4ACD-4BD6-A8CF-C4235410B4C6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B9FF1E4-D162-47B9-921D-E3309BD7831A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00707F0-EF74-4DCD-BC5B-056364CAF3D1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853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34" grpId="0" animBg="1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41BE2DBC-194B-4782-9DAA-F6DDE7B9A7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28001" y="1956566"/>
            <a:ext cx="3862974" cy="3858098"/>
            <a:chOff x="2352" y="804"/>
            <a:chExt cx="3170" cy="316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00876CC-CAA1-48FC-B748-11E34A735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" y="2385"/>
              <a:ext cx="1353" cy="1353"/>
            </a:xfrm>
            <a:custGeom>
              <a:avLst/>
              <a:gdLst>
                <a:gd name="T0" fmla="*/ 327 w 327"/>
                <a:gd name="T1" fmla="*/ 327 h 327"/>
                <a:gd name="T2" fmla="*/ 327 w 327"/>
                <a:gd name="T3" fmla="*/ 216 h 327"/>
                <a:gd name="T4" fmla="*/ 110 w 327"/>
                <a:gd name="T5" fmla="*/ 0 h 327"/>
                <a:gd name="T6" fmla="*/ 0 w 327"/>
                <a:gd name="T7" fmla="*/ 0 h 327"/>
                <a:gd name="T8" fmla="*/ 327 w 327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7">
                  <a:moveTo>
                    <a:pt x="327" y="327"/>
                  </a:moveTo>
                  <a:cubicBezTo>
                    <a:pt x="327" y="216"/>
                    <a:pt x="327" y="216"/>
                    <a:pt x="327" y="216"/>
                  </a:cubicBezTo>
                  <a:cubicBezTo>
                    <a:pt x="208" y="216"/>
                    <a:pt x="110" y="119"/>
                    <a:pt x="1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147" y="327"/>
                    <a:pt x="327" y="3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B12BB51-304D-4799-AE9C-6ED538CB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" y="1040"/>
              <a:ext cx="1353" cy="1353"/>
            </a:xfrm>
            <a:custGeom>
              <a:avLst/>
              <a:gdLst>
                <a:gd name="T0" fmla="*/ 0 w 327"/>
                <a:gd name="T1" fmla="*/ 327 h 327"/>
                <a:gd name="T2" fmla="*/ 110 w 327"/>
                <a:gd name="T3" fmla="*/ 327 h 327"/>
                <a:gd name="T4" fmla="*/ 327 w 327"/>
                <a:gd name="T5" fmla="*/ 110 h 327"/>
                <a:gd name="T6" fmla="*/ 327 w 327"/>
                <a:gd name="T7" fmla="*/ 0 h 327"/>
                <a:gd name="T8" fmla="*/ 0 w 327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7">
                  <a:moveTo>
                    <a:pt x="0" y="327"/>
                  </a:moveTo>
                  <a:cubicBezTo>
                    <a:pt x="110" y="327"/>
                    <a:pt x="110" y="327"/>
                    <a:pt x="110" y="327"/>
                  </a:cubicBezTo>
                  <a:cubicBezTo>
                    <a:pt x="110" y="207"/>
                    <a:pt x="208" y="110"/>
                    <a:pt x="327" y="11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47" y="0"/>
                    <a:pt x="0" y="146"/>
                    <a:pt x="0" y="327"/>
                  </a:cubicBezTo>
                </a:path>
              </a:pathLst>
            </a:custGeom>
            <a:solidFill>
              <a:srgbClr val="A6A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4AFE936-7189-4280-B543-CBEF9C79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" y="1040"/>
              <a:ext cx="1266" cy="1179"/>
            </a:xfrm>
            <a:custGeom>
              <a:avLst/>
              <a:gdLst>
                <a:gd name="T0" fmla="*/ 306 w 306"/>
                <a:gd name="T1" fmla="*/ 0 h 285"/>
                <a:gd name="T2" fmla="*/ 0 w 306"/>
                <a:gd name="T3" fmla="*/ 276 h 285"/>
                <a:gd name="T4" fmla="*/ 51 w 306"/>
                <a:gd name="T5" fmla="*/ 221 h 285"/>
                <a:gd name="T6" fmla="*/ 110 w 306"/>
                <a:gd name="T7" fmla="*/ 285 h 285"/>
                <a:gd name="T8" fmla="*/ 306 w 306"/>
                <a:gd name="T9" fmla="*/ 111 h 285"/>
                <a:gd name="T10" fmla="*/ 306 w 306"/>
                <a:gd name="T11" fmla="*/ 55 h 285"/>
                <a:gd name="T12" fmla="*/ 306 w 306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285">
                  <a:moveTo>
                    <a:pt x="306" y="0"/>
                  </a:moveTo>
                  <a:cubicBezTo>
                    <a:pt x="151" y="8"/>
                    <a:pt x="23" y="125"/>
                    <a:pt x="0" y="276"/>
                  </a:cubicBezTo>
                  <a:cubicBezTo>
                    <a:pt x="51" y="221"/>
                    <a:pt x="51" y="221"/>
                    <a:pt x="51" y="221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29" y="191"/>
                    <a:pt x="208" y="118"/>
                    <a:pt x="306" y="111"/>
                  </a:cubicBezTo>
                  <a:cubicBezTo>
                    <a:pt x="306" y="55"/>
                    <a:pt x="306" y="55"/>
                    <a:pt x="306" y="55"/>
                  </a:cubicBezTo>
                  <a:cubicBezTo>
                    <a:pt x="306" y="0"/>
                    <a:pt x="306" y="0"/>
                    <a:pt x="306" y="0"/>
                  </a:cubicBezTo>
                </a:path>
              </a:pathLst>
            </a:custGeom>
            <a:solidFill>
              <a:srgbClr val="AB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8A5D412-06D4-4170-BBC4-022EBED5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9" y="3047"/>
              <a:ext cx="500" cy="923"/>
            </a:xfrm>
            <a:custGeom>
              <a:avLst/>
              <a:gdLst>
                <a:gd name="T0" fmla="*/ 0 w 500"/>
                <a:gd name="T1" fmla="*/ 464 h 923"/>
                <a:gd name="T2" fmla="*/ 500 w 500"/>
                <a:gd name="T3" fmla="*/ 923 h 923"/>
                <a:gd name="T4" fmla="*/ 500 w 500"/>
                <a:gd name="T5" fmla="*/ 464 h 923"/>
                <a:gd name="T6" fmla="*/ 500 w 500"/>
                <a:gd name="T7" fmla="*/ 0 h 923"/>
                <a:gd name="T8" fmla="*/ 0 w 500"/>
                <a:gd name="T9" fmla="*/ 464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923">
                  <a:moveTo>
                    <a:pt x="0" y="464"/>
                  </a:moveTo>
                  <a:lnTo>
                    <a:pt x="500" y="923"/>
                  </a:lnTo>
                  <a:lnTo>
                    <a:pt x="500" y="464"/>
                  </a:lnTo>
                  <a:lnTo>
                    <a:pt x="500" y="0"/>
                  </a:lnTo>
                  <a:lnTo>
                    <a:pt x="0" y="4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D377491-7A22-4BBF-89EC-774DB9F0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9" y="3047"/>
              <a:ext cx="500" cy="923"/>
            </a:xfrm>
            <a:custGeom>
              <a:avLst/>
              <a:gdLst>
                <a:gd name="T0" fmla="*/ 0 w 500"/>
                <a:gd name="T1" fmla="*/ 464 h 923"/>
                <a:gd name="T2" fmla="*/ 500 w 500"/>
                <a:gd name="T3" fmla="*/ 923 h 923"/>
                <a:gd name="T4" fmla="*/ 500 w 500"/>
                <a:gd name="T5" fmla="*/ 464 h 923"/>
                <a:gd name="T6" fmla="*/ 500 w 500"/>
                <a:gd name="T7" fmla="*/ 0 h 923"/>
                <a:gd name="T8" fmla="*/ 0 w 500"/>
                <a:gd name="T9" fmla="*/ 464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923">
                  <a:moveTo>
                    <a:pt x="0" y="464"/>
                  </a:moveTo>
                  <a:lnTo>
                    <a:pt x="500" y="923"/>
                  </a:lnTo>
                  <a:lnTo>
                    <a:pt x="500" y="464"/>
                  </a:lnTo>
                  <a:lnTo>
                    <a:pt x="500" y="0"/>
                  </a:lnTo>
                  <a:lnTo>
                    <a:pt x="0" y="4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272CEFD-7B79-4CB0-8B91-85A1BFFE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547"/>
              <a:ext cx="1267" cy="1179"/>
            </a:xfrm>
            <a:custGeom>
              <a:avLst/>
              <a:gdLst>
                <a:gd name="T0" fmla="*/ 196 w 306"/>
                <a:gd name="T1" fmla="*/ 0 h 285"/>
                <a:gd name="T2" fmla="*/ 0 w 306"/>
                <a:gd name="T3" fmla="*/ 175 h 285"/>
                <a:gd name="T4" fmla="*/ 0 w 306"/>
                <a:gd name="T5" fmla="*/ 231 h 285"/>
                <a:gd name="T6" fmla="*/ 0 w 306"/>
                <a:gd name="T7" fmla="*/ 285 h 285"/>
                <a:gd name="T8" fmla="*/ 306 w 306"/>
                <a:gd name="T9" fmla="*/ 9 h 285"/>
                <a:gd name="T10" fmla="*/ 255 w 306"/>
                <a:gd name="T11" fmla="*/ 65 h 285"/>
                <a:gd name="T12" fmla="*/ 196 w 306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285">
                  <a:moveTo>
                    <a:pt x="196" y="0"/>
                  </a:moveTo>
                  <a:cubicBezTo>
                    <a:pt x="177" y="95"/>
                    <a:pt x="98" y="167"/>
                    <a:pt x="0" y="175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56" y="277"/>
                    <a:pt x="283" y="160"/>
                    <a:pt x="306" y="9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196" y="0"/>
                    <a:pt x="196" y="0"/>
                    <a:pt x="19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B43DACE-AB5C-4F8B-A4BD-771F774EC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" y="2321"/>
              <a:ext cx="923" cy="501"/>
            </a:xfrm>
            <a:custGeom>
              <a:avLst/>
              <a:gdLst>
                <a:gd name="T0" fmla="*/ 460 w 923"/>
                <a:gd name="T1" fmla="*/ 501 h 501"/>
                <a:gd name="T2" fmla="*/ 923 w 923"/>
                <a:gd name="T3" fmla="*/ 0 h 501"/>
                <a:gd name="T4" fmla="*/ 460 w 923"/>
                <a:gd name="T5" fmla="*/ 0 h 501"/>
                <a:gd name="T6" fmla="*/ 0 w 923"/>
                <a:gd name="T7" fmla="*/ 0 h 501"/>
                <a:gd name="T8" fmla="*/ 460 w 923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501">
                  <a:moveTo>
                    <a:pt x="460" y="501"/>
                  </a:moveTo>
                  <a:lnTo>
                    <a:pt x="923" y="0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460" y="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7A138FD-4FDB-4115-879D-B2B21FB76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2323"/>
              <a:ext cx="923" cy="501"/>
            </a:xfrm>
            <a:custGeom>
              <a:avLst/>
              <a:gdLst>
                <a:gd name="T0" fmla="*/ 460 w 923"/>
                <a:gd name="T1" fmla="*/ 501 h 501"/>
                <a:gd name="T2" fmla="*/ 923 w 923"/>
                <a:gd name="T3" fmla="*/ 0 h 501"/>
                <a:gd name="T4" fmla="*/ 460 w 923"/>
                <a:gd name="T5" fmla="*/ 0 h 501"/>
                <a:gd name="T6" fmla="*/ 0 w 923"/>
                <a:gd name="T7" fmla="*/ 0 h 501"/>
                <a:gd name="T8" fmla="*/ 460 w 923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501">
                  <a:moveTo>
                    <a:pt x="460" y="501"/>
                  </a:moveTo>
                  <a:lnTo>
                    <a:pt x="923" y="0"/>
                  </a:lnTo>
                  <a:lnTo>
                    <a:pt x="460" y="0"/>
                  </a:lnTo>
                  <a:lnTo>
                    <a:pt x="0" y="0"/>
                  </a:lnTo>
                  <a:lnTo>
                    <a:pt x="460" y="5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499B5377-89AC-4BCC-AEC3-3FCE1C23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" y="1057"/>
              <a:ext cx="1179" cy="1266"/>
            </a:xfrm>
            <a:custGeom>
              <a:avLst/>
              <a:gdLst>
                <a:gd name="T0" fmla="*/ 8 w 285"/>
                <a:gd name="T1" fmla="*/ 0 h 306"/>
                <a:gd name="T2" fmla="*/ 64 w 285"/>
                <a:gd name="T3" fmla="*/ 51 h 306"/>
                <a:gd name="T4" fmla="*/ 0 w 285"/>
                <a:gd name="T5" fmla="*/ 110 h 306"/>
                <a:gd name="T6" fmla="*/ 174 w 285"/>
                <a:gd name="T7" fmla="*/ 306 h 306"/>
                <a:gd name="T8" fmla="*/ 230 w 285"/>
                <a:gd name="T9" fmla="*/ 306 h 306"/>
                <a:gd name="T10" fmla="*/ 285 w 285"/>
                <a:gd name="T11" fmla="*/ 306 h 306"/>
                <a:gd name="T12" fmla="*/ 8 w 285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306">
                  <a:moveTo>
                    <a:pt x="8" y="0"/>
                  </a:moveTo>
                  <a:cubicBezTo>
                    <a:pt x="64" y="51"/>
                    <a:pt x="64" y="51"/>
                    <a:pt x="64" y="5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4" y="128"/>
                    <a:pt x="166" y="208"/>
                    <a:pt x="174" y="306"/>
                  </a:cubicBezTo>
                  <a:cubicBezTo>
                    <a:pt x="230" y="306"/>
                    <a:pt x="230" y="306"/>
                    <a:pt x="230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77" y="150"/>
                    <a:pt x="160" y="23"/>
                    <a:pt x="8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F46CA6E-A58E-4D13-B269-9D0368B2A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955"/>
              <a:ext cx="923" cy="500"/>
            </a:xfrm>
            <a:custGeom>
              <a:avLst/>
              <a:gdLst>
                <a:gd name="T0" fmla="*/ 460 w 923"/>
                <a:gd name="T1" fmla="*/ 0 h 500"/>
                <a:gd name="T2" fmla="*/ 0 w 923"/>
                <a:gd name="T3" fmla="*/ 500 h 500"/>
                <a:gd name="T4" fmla="*/ 460 w 923"/>
                <a:gd name="T5" fmla="*/ 500 h 500"/>
                <a:gd name="T6" fmla="*/ 923 w 923"/>
                <a:gd name="T7" fmla="*/ 500 h 500"/>
                <a:gd name="T8" fmla="*/ 460 w 923"/>
                <a:gd name="T9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500">
                  <a:moveTo>
                    <a:pt x="460" y="0"/>
                  </a:moveTo>
                  <a:lnTo>
                    <a:pt x="0" y="500"/>
                  </a:lnTo>
                  <a:lnTo>
                    <a:pt x="460" y="500"/>
                  </a:lnTo>
                  <a:lnTo>
                    <a:pt x="923" y="500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F4701C4-07D1-48EA-A903-D1686F988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955"/>
              <a:ext cx="923" cy="500"/>
            </a:xfrm>
            <a:custGeom>
              <a:avLst/>
              <a:gdLst>
                <a:gd name="T0" fmla="*/ 460 w 923"/>
                <a:gd name="T1" fmla="*/ 0 h 500"/>
                <a:gd name="T2" fmla="*/ 0 w 923"/>
                <a:gd name="T3" fmla="*/ 500 h 500"/>
                <a:gd name="T4" fmla="*/ 460 w 923"/>
                <a:gd name="T5" fmla="*/ 500 h 500"/>
                <a:gd name="T6" fmla="*/ 923 w 923"/>
                <a:gd name="T7" fmla="*/ 500 h 500"/>
                <a:gd name="T8" fmla="*/ 460 w 923"/>
                <a:gd name="T9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500">
                  <a:moveTo>
                    <a:pt x="460" y="0"/>
                  </a:moveTo>
                  <a:lnTo>
                    <a:pt x="0" y="500"/>
                  </a:lnTo>
                  <a:lnTo>
                    <a:pt x="460" y="500"/>
                  </a:lnTo>
                  <a:lnTo>
                    <a:pt x="923" y="500"/>
                  </a:lnTo>
                  <a:lnTo>
                    <a:pt x="4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F1C0E98-6251-4C39-859A-5EFE362B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" y="804"/>
              <a:ext cx="501" cy="923"/>
            </a:xfrm>
            <a:custGeom>
              <a:avLst/>
              <a:gdLst>
                <a:gd name="T0" fmla="*/ 501 w 501"/>
                <a:gd name="T1" fmla="*/ 464 h 923"/>
                <a:gd name="T2" fmla="*/ 0 w 501"/>
                <a:gd name="T3" fmla="*/ 0 h 923"/>
                <a:gd name="T4" fmla="*/ 0 w 501"/>
                <a:gd name="T5" fmla="*/ 464 h 923"/>
                <a:gd name="T6" fmla="*/ 0 w 501"/>
                <a:gd name="T7" fmla="*/ 923 h 923"/>
                <a:gd name="T8" fmla="*/ 501 w 501"/>
                <a:gd name="T9" fmla="*/ 464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923">
                  <a:moveTo>
                    <a:pt x="501" y="464"/>
                  </a:moveTo>
                  <a:lnTo>
                    <a:pt x="0" y="0"/>
                  </a:lnTo>
                  <a:lnTo>
                    <a:pt x="0" y="464"/>
                  </a:lnTo>
                  <a:lnTo>
                    <a:pt x="0" y="923"/>
                  </a:lnTo>
                  <a:lnTo>
                    <a:pt x="501" y="464"/>
                  </a:lnTo>
                  <a:close/>
                </a:path>
              </a:pathLst>
            </a:custGeom>
            <a:solidFill>
              <a:srgbClr val="AB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FC68D18-F01A-41D7-87AA-D30F387B4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" y="804"/>
              <a:ext cx="501" cy="923"/>
            </a:xfrm>
            <a:custGeom>
              <a:avLst/>
              <a:gdLst>
                <a:gd name="T0" fmla="*/ 501 w 501"/>
                <a:gd name="T1" fmla="*/ 464 h 923"/>
                <a:gd name="T2" fmla="*/ 0 w 501"/>
                <a:gd name="T3" fmla="*/ 0 h 923"/>
                <a:gd name="T4" fmla="*/ 0 w 501"/>
                <a:gd name="T5" fmla="*/ 464 h 923"/>
                <a:gd name="T6" fmla="*/ 0 w 501"/>
                <a:gd name="T7" fmla="*/ 923 h 923"/>
                <a:gd name="T8" fmla="*/ 501 w 501"/>
                <a:gd name="T9" fmla="*/ 464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923">
                  <a:moveTo>
                    <a:pt x="501" y="464"/>
                  </a:moveTo>
                  <a:lnTo>
                    <a:pt x="0" y="0"/>
                  </a:lnTo>
                  <a:lnTo>
                    <a:pt x="0" y="464"/>
                  </a:lnTo>
                  <a:lnTo>
                    <a:pt x="0" y="923"/>
                  </a:lnTo>
                  <a:lnTo>
                    <a:pt x="501" y="4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88B2FB6-2436-43F2-A634-ED0A6C726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955"/>
              <a:ext cx="923" cy="500"/>
            </a:xfrm>
            <a:custGeom>
              <a:avLst/>
              <a:gdLst>
                <a:gd name="T0" fmla="*/ 460 w 923"/>
                <a:gd name="T1" fmla="*/ 0 h 500"/>
                <a:gd name="T2" fmla="*/ 0 w 923"/>
                <a:gd name="T3" fmla="*/ 500 h 500"/>
                <a:gd name="T4" fmla="*/ 460 w 923"/>
                <a:gd name="T5" fmla="*/ 500 h 500"/>
                <a:gd name="T6" fmla="*/ 923 w 923"/>
                <a:gd name="T7" fmla="*/ 500 h 500"/>
                <a:gd name="T8" fmla="*/ 460 w 923"/>
                <a:gd name="T9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500">
                  <a:moveTo>
                    <a:pt x="460" y="0"/>
                  </a:moveTo>
                  <a:lnTo>
                    <a:pt x="0" y="500"/>
                  </a:lnTo>
                  <a:lnTo>
                    <a:pt x="460" y="500"/>
                  </a:lnTo>
                  <a:lnTo>
                    <a:pt x="923" y="500"/>
                  </a:lnTo>
                  <a:lnTo>
                    <a:pt x="4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ED7665FF-7C6E-4E21-B68C-AB5E60697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" y="804"/>
              <a:ext cx="501" cy="923"/>
            </a:xfrm>
            <a:custGeom>
              <a:avLst/>
              <a:gdLst>
                <a:gd name="T0" fmla="*/ 0 w 501"/>
                <a:gd name="T1" fmla="*/ 0 h 923"/>
                <a:gd name="T2" fmla="*/ 0 w 501"/>
                <a:gd name="T3" fmla="*/ 464 h 923"/>
                <a:gd name="T4" fmla="*/ 0 w 501"/>
                <a:gd name="T5" fmla="*/ 923 h 923"/>
                <a:gd name="T6" fmla="*/ 501 w 501"/>
                <a:gd name="T7" fmla="*/ 464 h 923"/>
                <a:gd name="T8" fmla="*/ 0 w 501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923">
                  <a:moveTo>
                    <a:pt x="0" y="0"/>
                  </a:moveTo>
                  <a:lnTo>
                    <a:pt x="0" y="464"/>
                  </a:lnTo>
                  <a:lnTo>
                    <a:pt x="0" y="923"/>
                  </a:lnTo>
                  <a:lnTo>
                    <a:pt x="501" y="4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F9F224D-86EE-4802-A720-1474CFE03379}"/>
              </a:ext>
            </a:extLst>
          </p:cNvPr>
          <p:cNvGrpSpPr/>
          <p:nvPr/>
        </p:nvGrpSpPr>
        <p:grpSpPr>
          <a:xfrm>
            <a:off x="5568756" y="3377377"/>
            <a:ext cx="1054488" cy="980576"/>
            <a:chOff x="2700493" y="5555676"/>
            <a:chExt cx="698020" cy="649094"/>
          </a:xfrm>
          <a:solidFill>
            <a:srgbClr val="0070C0"/>
          </a:solidFill>
        </p:grpSpPr>
        <p:sp>
          <p:nvSpPr>
            <p:cNvPr id="27" name="Freeform 273">
              <a:extLst>
                <a:ext uri="{FF2B5EF4-FFF2-40B4-BE49-F238E27FC236}">
                  <a16:creationId xmlns:a16="http://schemas.microsoft.com/office/drawing/2014/main" id="{167EC17E-76E2-4591-B8D6-979441B4A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230" y="5555676"/>
              <a:ext cx="78283" cy="84806"/>
            </a:xfrm>
            <a:custGeom>
              <a:avLst/>
              <a:gdLst>
                <a:gd name="T0" fmla="*/ 17 w 22"/>
                <a:gd name="T1" fmla="*/ 7 h 24"/>
                <a:gd name="T2" fmla="*/ 0 w 22"/>
                <a:gd name="T3" fmla="*/ 2 h 24"/>
                <a:gd name="T4" fmla="*/ 19 w 22"/>
                <a:gd name="T5" fmla="*/ 24 h 24"/>
                <a:gd name="T6" fmla="*/ 17 w 22"/>
                <a:gd name="T7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4">
                  <a:moveTo>
                    <a:pt x="17" y="7"/>
                  </a:moveTo>
                  <a:cubicBezTo>
                    <a:pt x="13" y="2"/>
                    <a:pt x="6" y="0"/>
                    <a:pt x="0" y="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2" y="18"/>
                    <a:pt x="21" y="12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463C1"/>
                </a:solidFill>
              </a:endParaRPr>
            </a:p>
          </p:txBody>
        </p:sp>
        <p:sp>
          <p:nvSpPr>
            <p:cNvPr id="28" name="Freeform 274">
              <a:extLst>
                <a:ext uri="{FF2B5EF4-FFF2-40B4-BE49-F238E27FC236}">
                  <a16:creationId xmlns:a16="http://schemas.microsoft.com/office/drawing/2014/main" id="{112AE58F-CE7E-4F7F-8294-29A49AE87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200" y="5813355"/>
              <a:ext cx="205493" cy="198969"/>
            </a:xfrm>
            <a:custGeom>
              <a:avLst/>
              <a:gdLst>
                <a:gd name="T0" fmla="*/ 55 w 59"/>
                <a:gd name="T1" fmla="*/ 2 h 57"/>
                <a:gd name="T2" fmla="*/ 47 w 59"/>
                <a:gd name="T3" fmla="*/ 4 h 57"/>
                <a:gd name="T4" fmla="*/ 25 w 59"/>
                <a:gd name="T5" fmla="*/ 41 h 57"/>
                <a:gd name="T6" fmla="*/ 11 w 59"/>
                <a:gd name="T7" fmla="*/ 20 h 57"/>
                <a:gd name="T8" fmla="*/ 4 w 59"/>
                <a:gd name="T9" fmla="*/ 18 h 57"/>
                <a:gd name="T10" fmla="*/ 2 w 59"/>
                <a:gd name="T11" fmla="*/ 26 h 57"/>
                <a:gd name="T12" fmla="*/ 20 w 59"/>
                <a:gd name="T13" fmla="*/ 55 h 57"/>
                <a:gd name="T14" fmla="*/ 20 w 59"/>
                <a:gd name="T15" fmla="*/ 55 h 57"/>
                <a:gd name="T16" fmla="*/ 20 w 59"/>
                <a:gd name="T17" fmla="*/ 55 h 57"/>
                <a:gd name="T18" fmla="*/ 21 w 59"/>
                <a:gd name="T19" fmla="*/ 56 h 57"/>
                <a:gd name="T20" fmla="*/ 21 w 59"/>
                <a:gd name="T21" fmla="*/ 56 h 57"/>
                <a:gd name="T22" fmla="*/ 21 w 59"/>
                <a:gd name="T23" fmla="*/ 56 h 57"/>
                <a:gd name="T24" fmla="*/ 22 w 59"/>
                <a:gd name="T25" fmla="*/ 57 h 57"/>
                <a:gd name="T26" fmla="*/ 22 w 59"/>
                <a:gd name="T27" fmla="*/ 57 h 57"/>
                <a:gd name="T28" fmla="*/ 22 w 59"/>
                <a:gd name="T29" fmla="*/ 57 h 57"/>
                <a:gd name="T30" fmla="*/ 23 w 59"/>
                <a:gd name="T31" fmla="*/ 57 h 57"/>
                <a:gd name="T32" fmla="*/ 24 w 59"/>
                <a:gd name="T33" fmla="*/ 57 h 57"/>
                <a:gd name="T34" fmla="*/ 24 w 59"/>
                <a:gd name="T35" fmla="*/ 57 h 57"/>
                <a:gd name="T36" fmla="*/ 25 w 59"/>
                <a:gd name="T37" fmla="*/ 57 h 57"/>
                <a:gd name="T38" fmla="*/ 25 w 59"/>
                <a:gd name="T39" fmla="*/ 57 h 57"/>
                <a:gd name="T40" fmla="*/ 26 w 59"/>
                <a:gd name="T41" fmla="*/ 57 h 57"/>
                <a:gd name="T42" fmla="*/ 26 w 59"/>
                <a:gd name="T43" fmla="*/ 57 h 57"/>
                <a:gd name="T44" fmla="*/ 27 w 59"/>
                <a:gd name="T45" fmla="*/ 57 h 57"/>
                <a:gd name="T46" fmla="*/ 27 w 59"/>
                <a:gd name="T47" fmla="*/ 57 h 57"/>
                <a:gd name="T48" fmla="*/ 28 w 59"/>
                <a:gd name="T49" fmla="*/ 57 h 57"/>
                <a:gd name="T50" fmla="*/ 28 w 59"/>
                <a:gd name="T51" fmla="*/ 56 h 57"/>
                <a:gd name="T52" fmla="*/ 28 w 59"/>
                <a:gd name="T53" fmla="*/ 56 h 57"/>
                <a:gd name="T54" fmla="*/ 29 w 59"/>
                <a:gd name="T55" fmla="*/ 56 h 57"/>
                <a:gd name="T56" fmla="*/ 29 w 59"/>
                <a:gd name="T57" fmla="*/ 55 h 57"/>
                <a:gd name="T58" fmla="*/ 29 w 59"/>
                <a:gd name="T59" fmla="*/ 55 h 57"/>
                <a:gd name="T60" fmla="*/ 29 w 59"/>
                <a:gd name="T61" fmla="*/ 55 h 57"/>
                <a:gd name="T62" fmla="*/ 57 w 59"/>
                <a:gd name="T63" fmla="*/ 10 h 57"/>
                <a:gd name="T64" fmla="*/ 55 w 59"/>
                <a:gd name="T6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7">
                  <a:moveTo>
                    <a:pt x="55" y="2"/>
                  </a:moveTo>
                  <a:cubicBezTo>
                    <a:pt x="53" y="0"/>
                    <a:pt x="49" y="1"/>
                    <a:pt x="47" y="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17"/>
                    <a:pt x="6" y="16"/>
                    <a:pt x="4" y="18"/>
                  </a:cubicBezTo>
                  <a:cubicBezTo>
                    <a:pt x="1" y="19"/>
                    <a:pt x="0" y="23"/>
                    <a:pt x="2" y="26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2" y="56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7"/>
                    <a:pt x="26" y="57"/>
                    <a:pt x="26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9" y="56"/>
                  </a:cubicBezTo>
                  <a:cubicBezTo>
                    <a:pt x="29" y="56"/>
                    <a:pt x="29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9" y="7"/>
                    <a:pt x="58" y="3"/>
                    <a:pt x="5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463C1"/>
                </a:solidFill>
              </a:endParaRPr>
            </a:p>
          </p:txBody>
        </p:sp>
        <p:sp>
          <p:nvSpPr>
            <p:cNvPr id="29" name="Freeform 275">
              <a:extLst>
                <a:ext uri="{FF2B5EF4-FFF2-40B4-BE49-F238E27FC236}">
                  <a16:creationId xmlns:a16="http://schemas.microsoft.com/office/drawing/2014/main" id="{92572633-695A-4897-8763-A449E6CC7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493" y="5575247"/>
              <a:ext cx="668665" cy="629523"/>
            </a:xfrm>
            <a:custGeom>
              <a:avLst/>
              <a:gdLst>
                <a:gd name="T0" fmla="*/ 172 w 192"/>
                <a:gd name="T1" fmla="*/ 0 h 180"/>
                <a:gd name="T2" fmla="*/ 131 w 192"/>
                <a:gd name="T3" fmla="*/ 35 h 180"/>
                <a:gd name="T4" fmla="*/ 35 w 192"/>
                <a:gd name="T5" fmla="*/ 38 h 180"/>
                <a:gd name="T6" fmla="*/ 27 w 192"/>
                <a:gd name="T7" fmla="*/ 144 h 180"/>
                <a:gd name="T8" fmla="*/ 133 w 192"/>
                <a:gd name="T9" fmla="*/ 153 h 180"/>
                <a:gd name="T10" fmla="*/ 151 w 192"/>
                <a:gd name="T11" fmla="*/ 59 h 180"/>
                <a:gd name="T12" fmla="*/ 192 w 192"/>
                <a:gd name="T13" fmla="*/ 23 h 180"/>
                <a:gd name="T14" fmla="*/ 172 w 192"/>
                <a:gd name="T15" fmla="*/ 0 h 180"/>
                <a:gd name="T16" fmla="*/ 119 w 192"/>
                <a:gd name="T17" fmla="*/ 136 h 180"/>
                <a:gd name="T18" fmla="*/ 43 w 192"/>
                <a:gd name="T19" fmla="*/ 130 h 180"/>
                <a:gd name="T20" fmla="*/ 49 w 192"/>
                <a:gd name="T21" fmla="*/ 54 h 180"/>
                <a:gd name="T22" fmla="*/ 126 w 192"/>
                <a:gd name="T23" fmla="*/ 60 h 180"/>
                <a:gd name="T24" fmla="*/ 119 w 192"/>
                <a:gd name="T25" fmla="*/ 13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80">
                  <a:moveTo>
                    <a:pt x="172" y="0"/>
                  </a:moveTo>
                  <a:cubicBezTo>
                    <a:pt x="131" y="35"/>
                    <a:pt x="131" y="35"/>
                    <a:pt x="131" y="35"/>
                  </a:cubicBezTo>
                  <a:cubicBezTo>
                    <a:pt x="103" y="14"/>
                    <a:pt x="63" y="14"/>
                    <a:pt x="35" y="38"/>
                  </a:cubicBezTo>
                  <a:cubicBezTo>
                    <a:pt x="3" y="65"/>
                    <a:pt x="0" y="112"/>
                    <a:pt x="27" y="144"/>
                  </a:cubicBezTo>
                  <a:cubicBezTo>
                    <a:pt x="54" y="176"/>
                    <a:pt x="102" y="180"/>
                    <a:pt x="133" y="153"/>
                  </a:cubicBezTo>
                  <a:cubicBezTo>
                    <a:pt x="161" y="129"/>
                    <a:pt x="167" y="90"/>
                    <a:pt x="151" y="59"/>
                  </a:cubicBezTo>
                  <a:cubicBezTo>
                    <a:pt x="192" y="23"/>
                    <a:pt x="192" y="23"/>
                    <a:pt x="192" y="23"/>
                  </a:cubicBezTo>
                  <a:lnTo>
                    <a:pt x="172" y="0"/>
                  </a:lnTo>
                  <a:close/>
                  <a:moveTo>
                    <a:pt x="119" y="136"/>
                  </a:moveTo>
                  <a:cubicBezTo>
                    <a:pt x="97" y="156"/>
                    <a:pt x="62" y="153"/>
                    <a:pt x="43" y="130"/>
                  </a:cubicBezTo>
                  <a:cubicBezTo>
                    <a:pt x="24" y="107"/>
                    <a:pt x="26" y="73"/>
                    <a:pt x="49" y="54"/>
                  </a:cubicBezTo>
                  <a:cubicBezTo>
                    <a:pt x="72" y="34"/>
                    <a:pt x="106" y="37"/>
                    <a:pt x="126" y="60"/>
                  </a:cubicBezTo>
                  <a:cubicBezTo>
                    <a:pt x="145" y="83"/>
                    <a:pt x="142" y="117"/>
                    <a:pt x="119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463C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61DD9B7-F684-4DF1-BFFC-BC93393882A6}"/>
              </a:ext>
            </a:extLst>
          </p:cNvPr>
          <p:cNvSpPr/>
          <p:nvPr/>
        </p:nvSpPr>
        <p:spPr>
          <a:xfrm>
            <a:off x="7986099" y="2216179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16FC4-81DE-4267-B40E-45C39F7ED8A6}"/>
              </a:ext>
            </a:extLst>
          </p:cNvPr>
          <p:cNvSpPr/>
          <p:nvPr/>
        </p:nvSpPr>
        <p:spPr>
          <a:xfrm>
            <a:off x="7986100" y="1939954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0C6566F2-D9C0-4275-A786-A88CF95BC1E9}"/>
              </a:ext>
            </a:extLst>
          </p:cNvPr>
          <p:cNvSpPr/>
          <p:nvPr/>
        </p:nvSpPr>
        <p:spPr>
          <a:xfrm>
            <a:off x="7986099" y="4857649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C675A2A7-FE5A-4B17-903F-6B6A38C51EFB}"/>
              </a:ext>
            </a:extLst>
          </p:cNvPr>
          <p:cNvSpPr/>
          <p:nvPr/>
        </p:nvSpPr>
        <p:spPr>
          <a:xfrm>
            <a:off x="7986100" y="4581424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7B8934C3-A67E-474C-BAFC-EC34B14D0D41}"/>
              </a:ext>
            </a:extLst>
          </p:cNvPr>
          <p:cNvSpPr/>
          <p:nvPr/>
        </p:nvSpPr>
        <p:spPr>
          <a:xfrm>
            <a:off x="978581" y="2216179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0FE759F2-5D9C-4F85-A3CC-AAB5236156D0}"/>
              </a:ext>
            </a:extLst>
          </p:cNvPr>
          <p:cNvSpPr/>
          <p:nvPr/>
        </p:nvSpPr>
        <p:spPr>
          <a:xfrm>
            <a:off x="2639173" y="1939954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EB5EE17E-4501-4F81-BAC0-A76BE89DEF8D}"/>
              </a:ext>
            </a:extLst>
          </p:cNvPr>
          <p:cNvSpPr/>
          <p:nvPr/>
        </p:nvSpPr>
        <p:spPr>
          <a:xfrm>
            <a:off x="978581" y="4857649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3FA03649-0A42-4AA0-B089-B91B58A87BC3}"/>
              </a:ext>
            </a:extLst>
          </p:cNvPr>
          <p:cNvSpPr/>
          <p:nvPr/>
        </p:nvSpPr>
        <p:spPr>
          <a:xfrm>
            <a:off x="2639173" y="4581424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39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4251B04-4ACD-4BD6-A8CF-C4235410B4C6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B9FF1E4-D162-47B9-921D-E3309BD7831A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00707F0-EF74-4DCD-BC5B-056364CAF3D1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31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89E53C-EE6B-4AE1-BCF2-1190901B48C1}"/>
              </a:ext>
            </a:extLst>
          </p:cNvPr>
          <p:cNvGrpSpPr/>
          <p:nvPr/>
        </p:nvGrpSpPr>
        <p:grpSpPr>
          <a:xfrm>
            <a:off x="1022266" y="3722285"/>
            <a:ext cx="4669174" cy="1480748"/>
            <a:chOff x="74605" y="3869059"/>
            <a:chExt cx="6479997" cy="1271256"/>
          </a:xfrm>
          <a:solidFill>
            <a:srgbClr val="3B74B9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50C9C3B-E78A-44B0-8EEA-1CFE6121EB22}"/>
                </a:ext>
              </a:extLst>
            </p:cNvPr>
            <p:cNvSpPr/>
            <p:nvPr/>
          </p:nvSpPr>
          <p:spPr>
            <a:xfrm>
              <a:off x="74605" y="4731084"/>
              <a:ext cx="6479996" cy="40923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D93FBBE-395F-43C6-9DA4-CAF616AB8ED7}"/>
                </a:ext>
              </a:extLst>
            </p:cNvPr>
            <p:cNvSpPr/>
            <p:nvPr/>
          </p:nvSpPr>
          <p:spPr>
            <a:xfrm>
              <a:off x="1511575" y="3869059"/>
              <a:ext cx="5043027" cy="6841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4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职业定位</a:t>
              </a:r>
            </a:p>
          </p:txBody>
        </p:sp>
      </p:grpSp>
      <p:sp>
        <p:nvSpPr>
          <p:cNvPr id="24" name="菱形 23">
            <a:extLst>
              <a:ext uri="{FF2B5EF4-FFF2-40B4-BE49-F238E27FC236}">
                <a16:creationId xmlns:a16="http://schemas.microsoft.com/office/drawing/2014/main" id="{850B5F98-6A25-4289-A2C5-D23AE51B50F3}"/>
              </a:ext>
            </a:extLst>
          </p:cNvPr>
          <p:cNvSpPr/>
          <p:nvPr/>
        </p:nvSpPr>
        <p:spPr>
          <a:xfrm>
            <a:off x="5612738" y="-2307844"/>
            <a:ext cx="10290563" cy="10290563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52394300-4A59-4A1E-B10F-ECBCFCF8AB5E}"/>
              </a:ext>
            </a:extLst>
          </p:cNvPr>
          <p:cNvSpPr/>
          <p:nvPr/>
        </p:nvSpPr>
        <p:spPr>
          <a:xfrm>
            <a:off x="2775285" y="-2641199"/>
            <a:ext cx="5334658" cy="5334658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8BF043-0966-4F3E-BB2F-38DA4445BE09}"/>
              </a:ext>
            </a:extLst>
          </p:cNvPr>
          <p:cNvSpPr txBox="1"/>
          <p:nvPr/>
        </p:nvSpPr>
        <p:spPr>
          <a:xfrm>
            <a:off x="4476180" y="137562"/>
            <a:ext cx="2073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8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菱形 25">
            <a:extLst>
              <a:ext uri="{FF2B5EF4-FFF2-40B4-BE49-F238E27FC236}">
                <a16:creationId xmlns:a16="http://schemas.microsoft.com/office/drawing/2014/main" id="{D4F53A54-6959-413B-B819-1DBB125F7106}"/>
              </a:ext>
            </a:extLst>
          </p:cNvPr>
          <p:cNvSpPr/>
          <p:nvPr/>
        </p:nvSpPr>
        <p:spPr>
          <a:xfrm>
            <a:off x="6167588" y="5294480"/>
            <a:ext cx="3127039" cy="3127039"/>
          </a:xfrm>
          <a:prstGeom prst="diamond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AC2ACB-309E-4B9A-BDEC-F846046597B5}"/>
              </a:ext>
            </a:extLst>
          </p:cNvPr>
          <p:cNvSpPr/>
          <p:nvPr/>
        </p:nvSpPr>
        <p:spPr>
          <a:xfrm>
            <a:off x="5896045" y="3865228"/>
            <a:ext cx="163443" cy="1337805"/>
          </a:xfrm>
          <a:prstGeom prst="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EFC4AEBC-5B99-4037-A6F9-AD9122C7E35F}"/>
              </a:ext>
            </a:extLst>
          </p:cNvPr>
          <p:cNvSpPr/>
          <p:nvPr/>
        </p:nvSpPr>
        <p:spPr>
          <a:xfrm>
            <a:off x="7515344" y="2104020"/>
            <a:ext cx="8299320" cy="82993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58715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0" grpId="0"/>
      <p:bldP spid="26" grpId="0" animBg="1"/>
      <p:bldP spid="2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r="53329"/>
          <a:stretch/>
        </p:blipFill>
        <p:spPr>
          <a:xfrm>
            <a:off x="0" y="3768"/>
            <a:ext cx="3867406" cy="6858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5"/>
          <a:stretch/>
        </p:blipFill>
        <p:spPr>
          <a:xfrm>
            <a:off x="3887315" y="-5537"/>
            <a:ext cx="4570885" cy="687517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7"/>
          <a:stretch/>
        </p:blipFill>
        <p:spPr>
          <a:xfrm>
            <a:off x="8438939" y="-5537"/>
            <a:ext cx="3772111" cy="6886807"/>
          </a:xfrm>
          <a:prstGeom prst="rect">
            <a:avLst/>
          </a:prstGeom>
        </p:spPr>
      </p:pic>
      <p:sp>
        <p:nvSpPr>
          <p:cNvPr id="45" name="标注: 上箭头 44">
            <a:extLst>
              <a:ext uri="{FF2B5EF4-FFF2-40B4-BE49-F238E27FC236}">
                <a16:creationId xmlns:a16="http://schemas.microsoft.com/office/drawing/2014/main" id="{729F02DC-8E09-4F58-B1FC-8D098E3AA60C}"/>
              </a:ext>
            </a:extLst>
          </p:cNvPr>
          <p:cNvSpPr/>
          <p:nvPr/>
        </p:nvSpPr>
        <p:spPr>
          <a:xfrm rot="10800000">
            <a:off x="3882981" y="128335"/>
            <a:ext cx="4571998" cy="4026569"/>
          </a:xfrm>
          <a:prstGeom prst="upArrowCallout">
            <a:avLst>
              <a:gd name="adj1" fmla="val 40262"/>
              <a:gd name="adj2" fmla="val 32330"/>
              <a:gd name="adj3" fmla="val 34300"/>
              <a:gd name="adj4" fmla="val 59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标注: 上箭头 43">
            <a:extLst>
              <a:ext uri="{FF2B5EF4-FFF2-40B4-BE49-F238E27FC236}">
                <a16:creationId xmlns:a16="http://schemas.microsoft.com/office/drawing/2014/main" id="{E5128B0C-42F6-414E-AAEF-4944634BD20E}"/>
              </a:ext>
            </a:extLst>
          </p:cNvPr>
          <p:cNvSpPr/>
          <p:nvPr/>
        </p:nvSpPr>
        <p:spPr>
          <a:xfrm rot="10800000">
            <a:off x="3882982" y="0"/>
            <a:ext cx="4555957" cy="3874166"/>
          </a:xfrm>
          <a:prstGeom prst="upArrowCallout">
            <a:avLst>
              <a:gd name="adj1" fmla="val 35293"/>
              <a:gd name="adj2" fmla="val 25000"/>
              <a:gd name="adj3" fmla="val 25000"/>
              <a:gd name="adj4" fmla="val 61250"/>
            </a:avLst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注: 上箭头 45">
            <a:extLst>
              <a:ext uri="{FF2B5EF4-FFF2-40B4-BE49-F238E27FC236}">
                <a16:creationId xmlns:a16="http://schemas.microsoft.com/office/drawing/2014/main" id="{B04CBFD7-7406-474A-9653-9B98DB431EB0}"/>
              </a:ext>
            </a:extLst>
          </p:cNvPr>
          <p:cNvSpPr/>
          <p:nvPr/>
        </p:nvSpPr>
        <p:spPr>
          <a:xfrm>
            <a:off x="-16044" y="2705551"/>
            <a:ext cx="3866940" cy="4018544"/>
          </a:xfrm>
          <a:prstGeom prst="upArrowCallout">
            <a:avLst>
              <a:gd name="adj1" fmla="val 41859"/>
              <a:gd name="adj2" fmla="val 30383"/>
              <a:gd name="adj3" fmla="val 33961"/>
              <a:gd name="adj4" fmla="val 612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标注: 上箭头 42">
            <a:extLst>
              <a:ext uri="{FF2B5EF4-FFF2-40B4-BE49-F238E27FC236}">
                <a16:creationId xmlns:a16="http://schemas.microsoft.com/office/drawing/2014/main" id="{BEBA8866-F101-46DD-A172-7179A404318F}"/>
              </a:ext>
            </a:extLst>
          </p:cNvPr>
          <p:cNvSpPr/>
          <p:nvPr/>
        </p:nvSpPr>
        <p:spPr>
          <a:xfrm>
            <a:off x="-1" y="2983832"/>
            <a:ext cx="3866940" cy="3874166"/>
          </a:xfrm>
          <a:prstGeom prst="upArrowCallout">
            <a:avLst>
              <a:gd name="adj1" fmla="val 35293"/>
              <a:gd name="adj2" fmla="val 25000"/>
              <a:gd name="adj3" fmla="val 25000"/>
              <a:gd name="adj4" fmla="val 637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标注: 上箭头 46">
            <a:extLst>
              <a:ext uri="{FF2B5EF4-FFF2-40B4-BE49-F238E27FC236}">
                <a16:creationId xmlns:a16="http://schemas.microsoft.com/office/drawing/2014/main" id="{64821B2E-F791-4645-B583-92969451E04B}"/>
              </a:ext>
            </a:extLst>
          </p:cNvPr>
          <p:cNvSpPr/>
          <p:nvPr/>
        </p:nvSpPr>
        <p:spPr>
          <a:xfrm>
            <a:off x="8454979" y="1657234"/>
            <a:ext cx="3720978" cy="5066861"/>
          </a:xfrm>
          <a:prstGeom prst="upArrowCallout">
            <a:avLst>
              <a:gd name="adj1" fmla="val 41859"/>
              <a:gd name="adj2" fmla="val 30383"/>
              <a:gd name="adj3" fmla="val 36117"/>
              <a:gd name="adj4" fmla="val 612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注: 上箭头 47">
            <a:extLst>
              <a:ext uri="{FF2B5EF4-FFF2-40B4-BE49-F238E27FC236}">
                <a16:creationId xmlns:a16="http://schemas.microsoft.com/office/drawing/2014/main" id="{812304BD-7635-4467-BB0C-59CFD90EAD5E}"/>
              </a:ext>
            </a:extLst>
          </p:cNvPr>
          <p:cNvSpPr/>
          <p:nvPr/>
        </p:nvSpPr>
        <p:spPr>
          <a:xfrm>
            <a:off x="8471022" y="1973179"/>
            <a:ext cx="3720978" cy="4884819"/>
          </a:xfrm>
          <a:prstGeom prst="upArrowCallout">
            <a:avLst>
              <a:gd name="adj1" fmla="val 35293"/>
              <a:gd name="adj2" fmla="val 25000"/>
              <a:gd name="adj3" fmla="val 25000"/>
              <a:gd name="adj4" fmla="val 637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 29">
            <a:extLst>
              <a:ext uri="{FF2B5EF4-FFF2-40B4-BE49-F238E27FC236}">
                <a16:creationId xmlns:a16="http://schemas.microsoft.com/office/drawing/2014/main" id="{B5BB5199-5689-4937-B1F0-A18A7E03457C}"/>
              </a:ext>
            </a:extLst>
          </p:cNvPr>
          <p:cNvSpPr/>
          <p:nvPr/>
        </p:nvSpPr>
        <p:spPr>
          <a:xfrm>
            <a:off x="596186" y="5347066"/>
            <a:ext cx="2642475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EB8D95EF-0F52-4460-B888-3DFE616A412D}"/>
              </a:ext>
            </a:extLst>
          </p:cNvPr>
          <p:cNvSpPr/>
          <p:nvPr/>
        </p:nvSpPr>
        <p:spPr>
          <a:xfrm>
            <a:off x="1343140" y="4873903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6D12FB3-58B0-430E-981B-B8239FA23152}"/>
              </a:ext>
            </a:extLst>
          </p:cNvPr>
          <p:cNvGrpSpPr/>
          <p:nvPr/>
        </p:nvGrpSpPr>
        <p:grpSpPr>
          <a:xfrm>
            <a:off x="1548845" y="3618671"/>
            <a:ext cx="737161" cy="472957"/>
            <a:chOff x="3913873" y="1993820"/>
            <a:chExt cx="737161" cy="472957"/>
          </a:xfrm>
        </p:grpSpPr>
        <p:sp>
          <p:nvSpPr>
            <p:cNvPr id="51" name="Freeform 376">
              <a:extLst>
                <a:ext uri="{FF2B5EF4-FFF2-40B4-BE49-F238E27FC236}">
                  <a16:creationId xmlns:a16="http://schemas.microsoft.com/office/drawing/2014/main" id="{F2E6BEE3-DA8C-4C6A-BA5A-9727C86BD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873" y="2156908"/>
              <a:ext cx="737161" cy="309869"/>
            </a:xfrm>
            <a:custGeom>
              <a:avLst/>
              <a:gdLst>
                <a:gd name="T0" fmla="*/ 126 w 211"/>
                <a:gd name="T1" fmla="*/ 0 h 89"/>
                <a:gd name="T2" fmla="*/ 124 w 211"/>
                <a:gd name="T3" fmla="*/ 6 h 89"/>
                <a:gd name="T4" fmla="*/ 196 w 211"/>
                <a:gd name="T5" fmla="*/ 44 h 89"/>
                <a:gd name="T6" fmla="*/ 106 w 211"/>
                <a:gd name="T7" fmla="*/ 82 h 89"/>
                <a:gd name="T8" fmla="*/ 15 w 211"/>
                <a:gd name="T9" fmla="*/ 44 h 89"/>
                <a:gd name="T10" fmla="*/ 87 w 211"/>
                <a:gd name="T11" fmla="*/ 6 h 89"/>
                <a:gd name="T12" fmla="*/ 85 w 211"/>
                <a:gd name="T13" fmla="*/ 0 h 89"/>
                <a:gd name="T14" fmla="*/ 0 w 211"/>
                <a:gd name="T15" fmla="*/ 44 h 89"/>
                <a:gd name="T16" fmla="*/ 106 w 211"/>
                <a:gd name="T17" fmla="*/ 89 h 89"/>
                <a:gd name="T18" fmla="*/ 211 w 211"/>
                <a:gd name="T19" fmla="*/ 44 h 89"/>
                <a:gd name="T20" fmla="*/ 126 w 211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89">
                  <a:moveTo>
                    <a:pt x="126" y="0"/>
                  </a:moveTo>
                  <a:cubicBezTo>
                    <a:pt x="124" y="6"/>
                    <a:pt x="124" y="6"/>
                    <a:pt x="124" y="6"/>
                  </a:cubicBezTo>
                  <a:cubicBezTo>
                    <a:pt x="165" y="10"/>
                    <a:pt x="196" y="25"/>
                    <a:pt x="196" y="44"/>
                  </a:cubicBezTo>
                  <a:cubicBezTo>
                    <a:pt x="196" y="65"/>
                    <a:pt x="155" y="82"/>
                    <a:pt x="106" y="82"/>
                  </a:cubicBezTo>
                  <a:cubicBezTo>
                    <a:pt x="56" y="82"/>
                    <a:pt x="15" y="65"/>
                    <a:pt x="15" y="44"/>
                  </a:cubicBezTo>
                  <a:cubicBezTo>
                    <a:pt x="15" y="25"/>
                    <a:pt x="46" y="10"/>
                    <a:pt x="87" y="6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6" y="4"/>
                    <a:pt x="0" y="22"/>
                    <a:pt x="0" y="44"/>
                  </a:cubicBezTo>
                  <a:cubicBezTo>
                    <a:pt x="0" y="69"/>
                    <a:pt x="47" y="89"/>
                    <a:pt x="106" y="89"/>
                  </a:cubicBezTo>
                  <a:cubicBezTo>
                    <a:pt x="164" y="89"/>
                    <a:pt x="211" y="69"/>
                    <a:pt x="211" y="44"/>
                  </a:cubicBezTo>
                  <a:cubicBezTo>
                    <a:pt x="211" y="22"/>
                    <a:pt x="175" y="4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77">
              <a:extLst>
                <a:ext uri="{FF2B5EF4-FFF2-40B4-BE49-F238E27FC236}">
                  <a16:creationId xmlns:a16="http://schemas.microsoft.com/office/drawing/2014/main" id="{5E2843A4-D618-49C8-921B-E876ED693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003" y="1993820"/>
              <a:ext cx="114163" cy="280513"/>
            </a:xfrm>
            <a:custGeom>
              <a:avLst/>
              <a:gdLst>
                <a:gd name="T0" fmla="*/ 18 w 35"/>
                <a:gd name="T1" fmla="*/ 86 h 86"/>
                <a:gd name="T2" fmla="*/ 35 w 35"/>
                <a:gd name="T3" fmla="*/ 44 h 86"/>
                <a:gd name="T4" fmla="*/ 25 w 35"/>
                <a:gd name="T5" fmla="*/ 44 h 86"/>
                <a:gd name="T6" fmla="*/ 29 w 35"/>
                <a:gd name="T7" fmla="*/ 0 h 86"/>
                <a:gd name="T8" fmla="*/ 5 w 35"/>
                <a:gd name="T9" fmla="*/ 0 h 86"/>
                <a:gd name="T10" fmla="*/ 9 w 35"/>
                <a:gd name="T11" fmla="*/ 44 h 86"/>
                <a:gd name="T12" fmla="*/ 0 w 35"/>
                <a:gd name="T13" fmla="*/ 44 h 86"/>
                <a:gd name="T14" fmla="*/ 18 w 35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86">
                  <a:moveTo>
                    <a:pt x="18" y="86"/>
                  </a:moveTo>
                  <a:lnTo>
                    <a:pt x="35" y="44"/>
                  </a:lnTo>
                  <a:lnTo>
                    <a:pt x="25" y="44"/>
                  </a:lnTo>
                  <a:lnTo>
                    <a:pt x="29" y="0"/>
                  </a:lnTo>
                  <a:lnTo>
                    <a:pt x="5" y="0"/>
                  </a:lnTo>
                  <a:lnTo>
                    <a:pt x="9" y="44"/>
                  </a:lnTo>
                  <a:lnTo>
                    <a:pt x="0" y="44"/>
                  </a:lnTo>
                  <a:lnTo>
                    <a:pt x="18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78">
              <a:extLst>
                <a:ext uri="{FF2B5EF4-FFF2-40B4-BE49-F238E27FC236}">
                  <a16:creationId xmlns:a16="http://schemas.microsoft.com/office/drawing/2014/main" id="{CC78757D-FE22-4253-BAD5-35B1C6FD4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987" y="2199310"/>
              <a:ext cx="534931" cy="221801"/>
            </a:xfrm>
            <a:custGeom>
              <a:avLst/>
              <a:gdLst>
                <a:gd name="T0" fmla="*/ 0 w 153"/>
                <a:gd name="T1" fmla="*/ 32 h 64"/>
                <a:gd name="T2" fmla="*/ 77 w 153"/>
                <a:gd name="T3" fmla="*/ 64 h 64"/>
                <a:gd name="T4" fmla="*/ 153 w 153"/>
                <a:gd name="T5" fmla="*/ 32 h 64"/>
                <a:gd name="T6" fmla="*/ 92 w 153"/>
                <a:gd name="T7" fmla="*/ 0 h 64"/>
                <a:gd name="T8" fmla="*/ 90 w 153"/>
                <a:gd name="T9" fmla="*/ 6 h 64"/>
                <a:gd name="T10" fmla="*/ 138 w 153"/>
                <a:gd name="T11" fmla="*/ 32 h 64"/>
                <a:gd name="T12" fmla="*/ 77 w 153"/>
                <a:gd name="T13" fmla="*/ 58 h 64"/>
                <a:gd name="T14" fmla="*/ 15 w 153"/>
                <a:gd name="T15" fmla="*/ 32 h 64"/>
                <a:gd name="T16" fmla="*/ 64 w 153"/>
                <a:gd name="T17" fmla="*/ 6 h 64"/>
                <a:gd name="T18" fmla="*/ 62 w 153"/>
                <a:gd name="T19" fmla="*/ 0 h 64"/>
                <a:gd name="T20" fmla="*/ 0 w 153"/>
                <a:gd name="T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64">
                  <a:moveTo>
                    <a:pt x="0" y="32"/>
                  </a:moveTo>
                  <a:cubicBezTo>
                    <a:pt x="0" y="50"/>
                    <a:pt x="34" y="64"/>
                    <a:pt x="77" y="64"/>
                  </a:cubicBezTo>
                  <a:cubicBezTo>
                    <a:pt x="119" y="64"/>
                    <a:pt x="153" y="50"/>
                    <a:pt x="153" y="32"/>
                  </a:cubicBezTo>
                  <a:cubicBezTo>
                    <a:pt x="153" y="16"/>
                    <a:pt x="127" y="3"/>
                    <a:pt x="92" y="0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17" y="9"/>
                    <a:pt x="138" y="19"/>
                    <a:pt x="138" y="32"/>
                  </a:cubicBezTo>
                  <a:cubicBezTo>
                    <a:pt x="138" y="46"/>
                    <a:pt x="111" y="58"/>
                    <a:pt x="77" y="58"/>
                  </a:cubicBezTo>
                  <a:cubicBezTo>
                    <a:pt x="43" y="58"/>
                    <a:pt x="15" y="46"/>
                    <a:pt x="15" y="32"/>
                  </a:cubicBezTo>
                  <a:cubicBezTo>
                    <a:pt x="15" y="19"/>
                    <a:pt x="36" y="9"/>
                    <a:pt x="64" y="6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7" y="3"/>
                    <a:pt x="0" y="16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9">
              <a:extLst>
                <a:ext uri="{FF2B5EF4-FFF2-40B4-BE49-F238E27FC236}">
                  <a16:creationId xmlns:a16="http://schemas.microsoft.com/office/drawing/2014/main" id="{9F9CA34B-3F7D-4DF8-97C5-858E41696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840" y="2241715"/>
              <a:ext cx="339224" cy="136994"/>
            </a:xfrm>
            <a:custGeom>
              <a:avLst/>
              <a:gdLst>
                <a:gd name="T0" fmla="*/ 40 w 97"/>
                <a:gd name="T1" fmla="*/ 5 h 40"/>
                <a:gd name="T2" fmla="*/ 38 w 97"/>
                <a:gd name="T3" fmla="*/ 0 h 40"/>
                <a:gd name="T4" fmla="*/ 0 w 97"/>
                <a:gd name="T5" fmla="*/ 20 h 40"/>
                <a:gd name="T6" fmla="*/ 49 w 97"/>
                <a:gd name="T7" fmla="*/ 40 h 40"/>
                <a:gd name="T8" fmla="*/ 97 w 97"/>
                <a:gd name="T9" fmla="*/ 20 h 40"/>
                <a:gd name="T10" fmla="*/ 59 w 97"/>
                <a:gd name="T11" fmla="*/ 0 h 40"/>
                <a:gd name="T12" fmla="*/ 57 w 97"/>
                <a:gd name="T13" fmla="*/ 5 h 40"/>
                <a:gd name="T14" fmla="*/ 85 w 97"/>
                <a:gd name="T15" fmla="*/ 20 h 40"/>
                <a:gd name="T16" fmla="*/ 49 w 97"/>
                <a:gd name="T17" fmla="*/ 35 h 40"/>
                <a:gd name="T18" fmla="*/ 12 w 97"/>
                <a:gd name="T19" fmla="*/ 20 h 40"/>
                <a:gd name="T20" fmla="*/ 40 w 97"/>
                <a:gd name="T2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40">
                  <a:moveTo>
                    <a:pt x="40" y="5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2"/>
                    <a:pt x="0" y="1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5" y="40"/>
                    <a:pt x="97" y="31"/>
                    <a:pt x="97" y="20"/>
                  </a:cubicBezTo>
                  <a:cubicBezTo>
                    <a:pt x="97" y="10"/>
                    <a:pt x="81" y="2"/>
                    <a:pt x="59" y="0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73" y="6"/>
                    <a:pt x="85" y="13"/>
                    <a:pt x="85" y="20"/>
                  </a:cubicBezTo>
                  <a:cubicBezTo>
                    <a:pt x="85" y="28"/>
                    <a:pt x="69" y="35"/>
                    <a:pt x="49" y="35"/>
                  </a:cubicBezTo>
                  <a:cubicBezTo>
                    <a:pt x="29" y="35"/>
                    <a:pt x="12" y="28"/>
                    <a:pt x="12" y="20"/>
                  </a:cubicBezTo>
                  <a:cubicBezTo>
                    <a:pt x="12" y="13"/>
                    <a:pt x="24" y="6"/>
                    <a:pt x="4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Rectangle 29">
            <a:extLst>
              <a:ext uri="{FF2B5EF4-FFF2-40B4-BE49-F238E27FC236}">
                <a16:creationId xmlns:a16="http://schemas.microsoft.com/office/drawing/2014/main" id="{A72167F5-33F5-410C-BFA7-B2064846B777}"/>
              </a:ext>
            </a:extLst>
          </p:cNvPr>
          <p:cNvSpPr/>
          <p:nvPr/>
        </p:nvSpPr>
        <p:spPr>
          <a:xfrm>
            <a:off x="9099164" y="5347066"/>
            <a:ext cx="2642475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1399D62D-D090-4774-A4FF-21DB8F245C40}"/>
              </a:ext>
            </a:extLst>
          </p:cNvPr>
          <p:cNvSpPr/>
          <p:nvPr/>
        </p:nvSpPr>
        <p:spPr>
          <a:xfrm>
            <a:off x="9846118" y="4873903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D6A324F2-6243-4191-899A-C6EB4447D271}"/>
              </a:ext>
            </a:extLst>
          </p:cNvPr>
          <p:cNvSpPr/>
          <p:nvPr/>
        </p:nvSpPr>
        <p:spPr>
          <a:xfrm>
            <a:off x="4823681" y="972773"/>
            <a:ext cx="2642475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8BBE44A2-129B-4985-9653-54D339459966}"/>
              </a:ext>
            </a:extLst>
          </p:cNvPr>
          <p:cNvSpPr/>
          <p:nvPr/>
        </p:nvSpPr>
        <p:spPr>
          <a:xfrm>
            <a:off x="5570635" y="499610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ED07903-7517-4155-9A8E-D70B54629043}"/>
              </a:ext>
            </a:extLst>
          </p:cNvPr>
          <p:cNvGrpSpPr/>
          <p:nvPr/>
        </p:nvGrpSpPr>
        <p:grpSpPr>
          <a:xfrm>
            <a:off x="5777287" y="2260549"/>
            <a:ext cx="835745" cy="887393"/>
            <a:chOff x="6409129" y="689110"/>
            <a:chExt cx="580596" cy="616476"/>
          </a:xfrm>
        </p:grpSpPr>
        <p:sp>
          <p:nvSpPr>
            <p:cNvPr id="61" name="Freeform 600">
              <a:extLst>
                <a:ext uri="{FF2B5EF4-FFF2-40B4-BE49-F238E27FC236}">
                  <a16:creationId xmlns:a16="http://schemas.microsoft.com/office/drawing/2014/main" id="{90581D6E-EBEC-4FA8-84B4-5187975928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4877" y="689110"/>
              <a:ext cx="234848" cy="114163"/>
            </a:xfrm>
            <a:custGeom>
              <a:avLst/>
              <a:gdLst>
                <a:gd name="T0" fmla="*/ 72 w 72"/>
                <a:gd name="T1" fmla="*/ 25 h 35"/>
                <a:gd name="T2" fmla="*/ 45 w 72"/>
                <a:gd name="T3" fmla="*/ 0 h 35"/>
                <a:gd name="T4" fmla="*/ 0 w 72"/>
                <a:gd name="T5" fmla="*/ 10 h 35"/>
                <a:gd name="T6" fmla="*/ 9 w 72"/>
                <a:gd name="T7" fmla="*/ 35 h 35"/>
                <a:gd name="T8" fmla="*/ 72 w 72"/>
                <a:gd name="T9" fmla="*/ 25 h 35"/>
                <a:gd name="T10" fmla="*/ 43 w 72"/>
                <a:gd name="T11" fmla="*/ 4 h 35"/>
                <a:gd name="T12" fmla="*/ 62 w 72"/>
                <a:gd name="T13" fmla="*/ 23 h 35"/>
                <a:gd name="T14" fmla="*/ 55 w 72"/>
                <a:gd name="T15" fmla="*/ 24 h 35"/>
                <a:gd name="T16" fmla="*/ 36 w 72"/>
                <a:gd name="T17" fmla="*/ 5 h 35"/>
                <a:gd name="T18" fmla="*/ 43 w 72"/>
                <a:gd name="T19" fmla="*/ 4 h 35"/>
                <a:gd name="T20" fmla="*/ 33 w 72"/>
                <a:gd name="T21" fmla="*/ 8 h 35"/>
                <a:gd name="T22" fmla="*/ 46 w 72"/>
                <a:gd name="T23" fmla="*/ 22 h 35"/>
                <a:gd name="T24" fmla="*/ 40 w 72"/>
                <a:gd name="T25" fmla="*/ 24 h 35"/>
                <a:gd name="T26" fmla="*/ 28 w 72"/>
                <a:gd name="T27" fmla="*/ 9 h 35"/>
                <a:gd name="T28" fmla="*/ 33 w 72"/>
                <a:gd name="T29" fmla="*/ 8 h 35"/>
                <a:gd name="T30" fmla="*/ 23 w 72"/>
                <a:gd name="T31" fmla="*/ 10 h 35"/>
                <a:gd name="T32" fmla="*/ 33 w 72"/>
                <a:gd name="T33" fmla="*/ 25 h 35"/>
                <a:gd name="T34" fmla="*/ 27 w 72"/>
                <a:gd name="T35" fmla="*/ 25 h 35"/>
                <a:gd name="T36" fmla="*/ 17 w 72"/>
                <a:gd name="T37" fmla="*/ 12 h 35"/>
                <a:gd name="T38" fmla="*/ 23 w 72"/>
                <a:gd name="T3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35">
                  <a:moveTo>
                    <a:pt x="72" y="25"/>
                  </a:moveTo>
                  <a:lnTo>
                    <a:pt x="45" y="0"/>
                  </a:lnTo>
                  <a:lnTo>
                    <a:pt x="0" y="10"/>
                  </a:lnTo>
                  <a:lnTo>
                    <a:pt x="9" y="35"/>
                  </a:lnTo>
                  <a:lnTo>
                    <a:pt x="72" y="25"/>
                  </a:lnTo>
                  <a:close/>
                  <a:moveTo>
                    <a:pt x="43" y="4"/>
                  </a:moveTo>
                  <a:lnTo>
                    <a:pt x="62" y="23"/>
                  </a:lnTo>
                  <a:lnTo>
                    <a:pt x="55" y="24"/>
                  </a:lnTo>
                  <a:lnTo>
                    <a:pt x="36" y="5"/>
                  </a:lnTo>
                  <a:lnTo>
                    <a:pt x="43" y="4"/>
                  </a:lnTo>
                  <a:close/>
                  <a:moveTo>
                    <a:pt x="33" y="8"/>
                  </a:moveTo>
                  <a:lnTo>
                    <a:pt x="46" y="22"/>
                  </a:lnTo>
                  <a:lnTo>
                    <a:pt x="40" y="24"/>
                  </a:lnTo>
                  <a:lnTo>
                    <a:pt x="28" y="9"/>
                  </a:lnTo>
                  <a:lnTo>
                    <a:pt x="33" y="8"/>
                  </a:lnTo>
                  <a:close/>
                  <a:moveTo>
                    <a:pt x="23" y="10"/>
                  </a:moveTo>
                  <a:lnTo>
                    <a:pt x="33" y="25"/>
                  </a:lnTo>
                  <a:lnTo>
                    <a:pt x="27" y="25"/>
                  </a:lnTo>
                  <a:lnTo>
                    <a:pt x="17" y="12"/>
                  </a:lnTo>
                  <a:lnTo>
                    <a:pt x="2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01">
              <a:extLst>
                <a:ext uri="{FF2B5EF4-FFF2-40B4-BE49-F238E27FC236}">
                  <a16:creationId xmlns:a16="http://schemas.microsoft.com/office/drawing/2014/main" id="{41419597-0814-46BD-8939-FDEE28F32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6810" y="806534"/>
              <a:ext cx="283775" cy="182659"/>
            </a:xfrm>
            <a:custGeom>
              <a:avLst/>
              <a:gdLst>
                <a:gd name="T0" fmla="*/ 0 w 87"/>
                <a:gd name="T1" fmla="*/ 32 h 56"/>
                <a:gd name="T2" fmla="*/ 22 w 87"/>
                <a:gd name="T3" fmla="*/ 56 h 56"/>
                <a:gd name="T4" fmla="*/ 87 w 87"/>
                <a:gd name="T5" fmla="*/ 16 h 56"/>
                <a:gd name="T6" fmla="*/ 45 w 87"/>
                <a:gd name="T7" fmla="*/ 0 h 56"/>
                <a:gd name="T8" fmla="*/ 0 w 87"/>
                <a:gd name="T9" fmla="*/ 32 h 56"/>
                <a:gd name="T10" fmla="*/ 37 w 87"/>
                <a:gd name="T11" fmla="*/ 36 h 56"/>
                <a:gd name="T12" fmla="*/ 21 w 87"/>
                <a:gd name="T13" fmla="*/ 26 h 56"/>
                <a:gd name="T14" fmla="*/ 26 w 87"/>
                <a:gd name="T15" fmla="*/ 22 h 56"/>
                <a:gd name="T16" fmla="*/ 43 w 87"/>
                <a:gd name="T17" fmla="*/ 33 h 56"/>
                <a:gd name="T18" fmla="*/ 37 w 87"/>
                <a:gd name="T19" fmla="*/ 36 h 56"/>
                <a:gd name="T20" fmla="*/ 51 w 87"/>
                <a:gd name="T21" fmla="*/ 30 h 56"/>
                <a:gd name="T22" fmla="*/ 31 w 87"/>
                <a:gd name="T23" fmla="*/ 18 h 56"/>
                <a:gd name="T24" fmla="*/ 37 w 87"/>
                <a:gd name="T25" fmla="*/ 15 h 56"/>
                <a:gd name="T26" fmla="*/ 57 w 87"/>
                <a:gd name="T27" fmla="*/ 25 h 56"/>
                <a:gd name="T28" fmla="*/ 51 w 87"/>
                <a:gd name="T29" fmla="*/ 30 h 56"/>
                <a:gd name="T30" fmla="*/ 68 w 87"/>
                <a:gd name="T31" fmla="*/ 22 h 56"/>
                <a:gd name="T32" fmla="*/ 39 w 87"/>
                <a:gd name="T33" fmla="*/ 11 h 56"/>
                <a:gd name="T34" fmla="*/ 45 w 87"/>
                <a:gd name="T35" fmla="*/ 6 h 56"/>
                <a:gd name="T36" fmla="*/ 74 w 87"/>
                <a:gd name="T37" fmla="*/ 18 h 56"/>
                <a:gd name="T38" fmla="*/ 68 w 87"/>
                <a:gd name="T39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56">
                  <a:moveTo>
                    <a:pt x="0" y="32"/>
                  </a:moveTo>
                  <a:lnTo>
                    <a:pt x="22" y="56"/>
                  </a:lnTo>
                  <a:lnTo>
                    <a:pt x="87" y="16"/>
                  </a:lnTo>
                  <a:lnTo>
                    <a:pt x="45" y="0"/>
                  </a:lnTo>
                  <a:lnTo>
                    <a:pt x="0" y="32"/>
                  </a:lnTo>
                  <a:close/>
                  <a:moveTo>
                    <a:pt x="37" y="36"/>
                  </a:moveTo>
                  <a:lnTo>
                    <a:pt x="21" y="26"/>
                  </a:lnTo>
                  <a:lnTo>
                    <a:pt x="26" y="22"/>
                  </a:lnTo>
                  <a:lnTo>
                    <a:pt x="43" y="33"/>
                  </a:lnTo>
                  <a:lnTo>
                    <a:pt x="37" y="36"/>
                  </a:lnTo>
                  <a:close/>
                  <a:moveTo>
                    <a:pt x="51" y="30"/>
                  </a:moveTo>
                  <a:lnTo>
                    <a:pt x="31" y="18"/>
                  </a:lnTo>
                  <a:lnTo>
                    <a:pt x="37" y="15"/>
                  </a:lnTo>
                  <a:lnTo>
                    <a:pt x="57" y="25"/>
                  </a:lnTo>
                  <a:lnTo>
                    <a:pt x="51" y="30"/>
                  </a:lnTo>
                  <a:close/>
                  <a:moveTo>
                    <a:pt x="68" y="22"/>
                  </a:moveTo>
                  <a:lnTo>
                    <a:pt x="39" y="11"/>
                  </a:lnTo>
                  <a:lnTo>
                    <a:pt x="45" y="6"/>
                  </a:lnTo>
                  <a:lnTo>
                    <a:pt x="74" y="18"/>
                  </a:lnTo>
                  <a:lnTo>
                    <a:pt x="6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2">
              <a:extLst>
                <a:ext uri="{FF2B5EF4-FFF2-40B4-BE49-F238E27FC236}">
                  <a16:creationId xmlns:a16="http://schemas.microsoft.com/office/drawing/2014/main" id="{03963A62-7B12-4F2C-98EB-F5F089908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627" y="979409"/>
              <a:ext cx="427293" cy="326177"/>
            </a:xfrm>
            <a:custGeom>
              <a:avLst/>
              <a:gdLst>
                <a:gd name="T0" fmla="*/ 113 w 123"/>
                <a:gd name="T1" fmla="*/ 0 h 93"/>
                <a:gd name="T2" fmla="*/ 82 w 123"/>
                <a:gd name="T3" fmla="*/ 0 h 93"/>
                <a:gd name="T4" fmla="*/ 82 w 123"/>
                <a:gd name="T5" fmla="*/ 23 h 93"/>
                <a:gd name="T6" fmla="*/ 0 w 123"/>
                <a:gd name="T7" fmla="*/ 23 h 93"/>
                <a:gd name="T8" fmla="*/ 0 w 123"/>
                <a:gd name="T9" fmla="*/ 84 h 93"/>
                <a:gd name="T10" fmla="*/ 10 w 123"/>
                <a:gd name="T11" fmla="*/ 93 h 93"/>
                <a:gd name="T12" fmla="*/ 113 w 123"/>
                <a:gd name="T13" fmla="*/ 93 h 93"/>
                <a:gd name="T14" fmla="*/ 123 w 123"/>
                <a:gd name="T15" fmla="*/ 84 h 93"/>
                <a:gd name="T16" fmla="*/ 123 w 123"/>
                <a:gd name="T17" fmla="*/ 9 h 93"/>
                <a:gd name="T18" fmla="*/ 113 w 12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93">
                  <a:moveTo>
                    <a:pt x="113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5" y="93"/>
                    <a:pt x="10" y="93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9" y="93"/>
                    <a:pt x="123" y="89"/>
                    <a:pt x="123" y="84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3" y="4"/>
                    <a:pt x="119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03">
              <a:extLst>
                <a:ext uri="{FF2B5EF4-FFF2-40B4-BE49-F238E27FC236}">
                  <a16:creationId xmlns:a16="http://schemas.microsoft.com/office/drawing/2014/main" id="{73EE9E57-EC84-4D23-BF86-CFDA3305F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129" y="959839"/>
              <a:ext cx="287036" cy="221801"/>
            </a:xfrm>
            <a:custGeom>
              <a:avLst/>
              <a:gdLst>
                <a:gd name="T0" fmla="*/ 84 w 88"/>
                <a:gd name="T1" fmla="*/ 0 h 68"/>
                <a:gd name="T2" fmla="*/ 0 w 88"/>
                <a:gd name="T3" fmla="*/ 0 h 68"/>
                <a:gd name="T4" fmla="*/ 11 w 88"/>
                <a:gd name="T5" fmla="*/ 68 h 68"/>
                <a:gd name="T6" fmla="*/ 16 w 88"/>
                <a:gd name="T7" fmla="*/ 68 h 68"/>
                <a:gd name="T8" fmla="*/ 16 w 88"/>
                <a:gd name="T9" fmla="*/ 27 h 68"/>
                <a:gd name="T10" fmla="*/ 88 w 88"/>
                <a:gd name="T11" fmla="*/ 27 h 68"/>
                <a:gd name="T12" fmla="*/ 84 w 88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8">
                  <a:moveTo>
                    <a:pt x="84" y="0"/>
                  </a:moveTo>
                  <a:lnTo>
                    <a:pt x="0" y="0"/>
                  </a:lnTo>
                  <a:lnTo>
                    <a:pt x="11" y="68"/>
                  </a:lnTo>
                  <a:lnTo>
                    <a:pt x="16" y="68"/>
                  </a:lnTo>
                  <a:lnTo>
                    <a:pt x="16" y="27"/>
                  </a:lnTo>
                  <a:lnTo>
                    <a:pt x="88" y="2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20B8E36-413D-4685-BCAD-8693CC202D0F}"/>
              </a:ext>
            </a:extLst>
          </p:cNvPr>
          <p:cNvGrpSpPr/>
          <p:nvPr/>
        </p:nvGrpSpPr>
        <p:grpSpPr>
          <a:xfrm>
            <a:off x="10058986" y="2969527"/>
            <a:ext cx="580596" cy="482743"/>
            <a:chOff x="11239816" y="5594817"/>
            <a:chExt cx="580596" cy="482743"/>
          </a:xfrm>
        </p:grpSpPr>
        <p:sp>
          <p:nvSpPr>
            <p:cNvPr id="66" name="Freeform 612">
              <a:extLst>
                <a:ext uri="{FF2B5EF4-FFF2-40B4-BE49-F238E27FC236}">
                  <a16:creationId xmlns:a16="http://schemas.microsoft.com/office/drawing/2014/main" id="{E8BDBDEF-7D95-436B-98F3-01444C804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6249" y="5842712"/>
              <a:ext cx="114163" cy="68498"/>
            </a:xfrm>
            <a:custGeom>
              <a:avLst/>
              <a:gdLst>
                <a:gd name="T0" fmla="*/ 0 w 35"/>
                <a:gd name="T1" fmla="*/ 14 h 21"/>
                <a:gd name="T2" fmla="*/ 35 w 35"/>
                <a:gd name="T3" fmla="*/ 21 h 21"/>
                <a:gd name="T4" fmla="*/ 35 w 35"/>
                <a:gd name="T5" fmla="*/ 0 h 21"/>
                <a:gd name="T6" fmla="*/ 0 w 35"/>
                <a:gd name="T7" fmla="*/ 6 h 21"/>
                <a:gd name="T8" fmla="*/ 0 w 35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1">
                  <a:moveTo>
                    <a:pt x="0" y="14"/>
                  </a:moveTo>
                  <a:lnTo>
                    <a:pt x="35" y="21"/>
                  </a:lnTo>
                  <a:lnTo>
                    <a:pt x="35" y="0"/>
                  </a:lnTo>
                  <a:lnTo>
                    <a:pt x="0" y="6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13">
              <a:extLst>
                <a:ext uri="{FF2B5EF4-FFF2-40B4-BE49-F238E27FC236}">
                  <a16:creationId xmlns:a16="http://schemas.microsoft.com/office/drawing/2014/main" id="{EA1F480A-2971-46DC-B4F7-079552ACB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7323" y="5712241"/>
              <a:ext cx="123947" cy="101116"/>
            </a:xfrm>
            <a:custGeom>
              <a:avLst/>
              <a:gdLst>
                <a:gd name="T0" fmla="*/ 3 w 38"/>
                <a:gd name="T1" fmla="*/ 31 h 31"/>
                <a:gd name="T2" fmla="*/ 38 w 38"/>
                <a:gd name="T3" fmla="*/ 19 h 31"/>
                <a:gd name="T4" fmla="*/ 27 w 38"/>
                <a:gd name="T5" fmla="*/ 0 h 31"/>
                <a:gd name="T6" fmla="*/ 0 w 38"/>
                <a:gd name="T7" fmla="*/ 25 h 31"/>
                <a:gd name="T8" fmla="*/ 3 w 38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">
                  <a:moveTo>
                    <a:pt x="3" y="31"/>
                  </a:moveTo>
                  <a:lnTo>
                    <a:pt x="38" y="19"/>
                  </a:lnTo>
                  <a:lnTo>
                    <a:pt x="27" y="0"/>
                  </a:lnTo>
                  <a:lnTo>
                    <a:pt x="0" y="25"/>
                  </a:lnTo>
                  <a:lnTo>
                    <a:pt x="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14">
              <a:extLst>
                <a:ext uri="{FF2B5EF4-FFF2-40B4-BE49-F238E27FC236}">
                  <a16:creationId xmlns:a16="http://schemas.microsoft.com/office/drawing/2014/main" id="{AB1AA0F3-6162-4221-A6A8-F8107B06D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872" y="5594817"/>
              <a:ext cx="101116" cy="123947"/>
            </a:xfrm>
            <a:custGeom>
              <a:avLst/>
              <a:gdLst>
                <a:gd name="T0" fmla="*/ 31 w 31"/>
                <a:gd name="T1" fmla="*/ 11 h 38"/>
                <a:gd name="T2" fmla="*/ 12 w 31"/>
                <a:gd name="T3" fmla="*/ 0 h 38"/>
                <a:gd name="T4" fmla="*/ 0 w 31"/>
                <a:gd name="T5" fmla="*/ 34 h 38"/>
                <a:gd name="T6" fmla="*/ 6 w 31"/>
                <a:gd name="T7" fmla="*/ 38 h 38"/>
                <a:gd name="T8" fmla="*/ 31 w 31"/>
                <a:gd name="T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11"/>
                  </a:moveTo>
                  <a:lnTo>
                    <a:pt x="12" y="0"/>
                  </a:lnTo>
                  <a:lnTo>
                    <a:pt x="0" y="34"/>
                  </a:lnTo>
                  <a:lnTo>
                    <a:pt x="6" y="38"/>
                  </a:lnTo>
                  <a:lnTo>
                    <a:pt x="3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15">
              <a:extLst>
                <a:ext uri="{FF2B5EF4-FFF2-40B4-BE49-F238E27FC236}">
                  <a16:creationId xmlns:a16="http://schemas.microsoft.com/office/drawing/2014/main" id="{10813E5B-8852-471C-819A-BE3ACBE0C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6852" y="5669837"/>
              <a:ext cx="182659" cy="309869"/>
            </a:xfrm>
            <a:custGeom>
              <a:avLst/>
              <a:gdLst>
                <a:gd name="T0" fmla="*/ 8 w 53"/>
                <a:gd name="T1" fmla="*/ 4 h 89"/>
                <a:gd name="T2" fmla="*/ 0 w 53"/>
                <a:gd name="T3" fmla="*/ 2 h 89"/>
                <a:gd name="T4" fmla="*/ 49 w 53"/>
                <a:gd name="T5" fmla="*/ 89 h 89"/>
                <a:gd name="T6" fmla="*/ 51 w 53"/>
                <a:gd name="T7" fmla="*/ 80 h 89"/>
                <a:gd name="T8" fmla="*/ 8 w 53"/>
                <a:gd name="T9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9">
                  <a:moveTo>
                    <a:pt x="8" y="4"/>
                  </a:moveTo>
                  <a:cubicBezTo>
                    <a:pt x="7" y="1"/>
                    <a:pt x="3" y="0"/>
                    <a:pt x="0" y="2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7"/>
                    <a:pt x="53" y="83"/>
                    <a:pt x="51" y="80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16">
              <a:extLst>
                <a:ext uri="{FF2B5EF4-FFF2-40B4-BE49-F238E27FC236}">
                  <a16:creationId xmlns:a16="http://schemas.microsoft.com/office/drawing/2014/main" id="{B01D20D5-C521-42F0-BE90-309915E1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528" y="5699194"/>
              <a:ext cx="378366" cy="349011"/>
            </a:xfrm>
            <a:custGeom>
              <a:avLst/>
              <a:gdLst>
                <a:gd name="T0" fmla="*/ 89 w 116"/>
                <a:gd name="T1" fmla="*/ 37 h 107"/>
                <a:gd name="T2" fmla="*/ 67 w 116"/>
                <a:gd name="T3" fmla="*/ 0 h 107"/>
                <a:gd name="T4" fmla="*/ 0 w 116"/>
                <a:gd name="T5" fmla="*/ 68 h 107"/>
                <a:gd name="T6" fmla="*/ 11 w 116"/>
                <a:gd name="T7" fmla="*/ 87 h 107"/>
                <a:gd name="T8" fmla="*/ 21 w 116"/>
                <a:gd name="T9" fmla="*/ 107 h 107"/>
                <a:gd name="T10" fmla="*/ 116 w 116"/>
                <a:gd name="T11" fmla="*/ 84 h 107"/>
                <a:gd name="T12" fmla="*/ 94 w 116"/>
                <a:gd name="T13" fmla="*/ 47 h 107"/>
                <a:gd name="T14" fmla="*/ 89 w 116"/>
                <a:gd name="T15" fmla="*/ 3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07">
                  <a:moveTo>
                    <a:pt x="89" y="37"/>
                  </a:moveTo>
                  <a:lnTo>
                    <a:pt x="67" y="0"/>
                  </a:lnTo>
                  <a:lnTo>
                    <a:pt x="0" y="68"/>
                  </a:lnTo>
                  <a:lnTo>
                    <a:pt x="11" y="87"/>
                  </a:lnTo>
                  <a:lnTo>
                    <a:pt x="21" y="107"/>
                  </a:lnTo>
                  <a:lnTo>
                    <a:pt x="116" y="84"/>
                  </a:lnTo>
                  <a:lnTo>
                    <a:pt x="94" y="47"/>
                  </a:lnTo>
                  <a:lnTo>
                    <a:pt x="89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17">
              <a:extLst>
                <a:ext uri="{FF2B5EF4-FFF2-40B4-BE49-F238E27FC236}">
                  <a16:creationId xmlns:a16="http://schemas.microsoft.com/office/drawing/2014/main" id="{F1C2C241-0F5B-47F7-A3F9-C16B3BEBF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816" y="5924256"/>
              <a:ext cx="117424" cy="153304"/>
            </a:xfrm>
            <a:custGeom>
              <a:avLst/>
              <a:gdLst>
                <a:gd name="T0" fmla="*/ 8 w 34"/>
                <a:gd name="T1" fmla="*/ 2 h 44"/>
                <a:gd name="T2" fmla="*/ 3 w 34"/>
                <a:gd name="T3" fmla="*/ 20 h 44"/>
                <a:gd name="T4" fmla="*/ 12 w 34"/>
                <a:gd name="T5" fmla="*/ 35 h 44"/>
                <a:gd name="T6" fmla="*/ 30 w 34"/>
                <a:gd name="T7" fmla="*/ 40 h 44"/>
                <a:gd name="T8" fmla="*/ 34 w 34"/>
                <a:gd name="T9" fmla="*/ 38 h 44"/>
                <a:gd name="T10" fmla="*/ 12 w 34"/>
                <a:gd name="T11" fmla="*/ 0 h 44"/>
                <a:gd name="T12" fmla="*/ 8 w 34"/>
                <a:gd name="T13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4">
                  <a:moveTo>
                    <a:pt x="8" y="2"/>
                  </a:moveTo>
                  <a:cubicBezTo>
                    <a:pt x="2" y="5"/>
                    <a:pt x="0" y="13"/>
                    <a:pt x="3" y="20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6" y="42"/>
                    <a:pt x="24" y="44"/>
                    <a:pt x="30" y="40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09A5D28D-3171-41C8-A80E-6B2BC8A6BA84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0925C41-D7C4-4833-82C3-D82A94A379EF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CC6C6FE-BF39-4E7D-AE4B-0418F5BBC0A3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166E28D-9AF3-4771-B685-0B24FDB7AB71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08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6" grpId="0" animBg="1"/>
      <p:bldP spid="43" grpId="0" animBg="1"/>
      <p:bldP spid="47" grpId="0" animBg="1"/>
      <p:bldP spid="48" grpId="0" animBg="1"/>
      <p:bldP spid="49" grpId="0"/>
      <p:bldP spid="50" grpId="0"/>
      <p:bldP spid="56" grpId="0"/>
      <p:bldP spid="57" grpId="0"/>
      <p:bldP spid="58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48D8811E-0575-4BB9-9C40-8FC13F9B9F6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52181" y="979488"/>
            <a:ext cx="2606675" cy="58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95A5A6"/>
              </a:solidFill>
              <a:cs typeface="+mn-ea"/>
              <a:sym typeface="+mn-lt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DF17AA4-5368-49C7-9D93-FAE7800E988A}"/>
              </a:ext>
            </a:extLst>
          </p:cNvPr>
          <p:cNvSpPr>
            <a:spLocks/>
          </p:cNvSpPr>
          <p:nvPr/>
        </p:nvSpPr>
        <p:spPr bwMode="auto">
          <a:xfrm>
            <a:off x="4758531" y="979488"/>
            <a:ext cx="2608263" cy="1662112"/>
          </a:xfrm>
          <a:custGeom>
            <a:avLst/>
            <a:gdLst>
              <a:gd name="T0" fmla="*/ 1643 w 1643"/>
              <a:gd name="T1" fmla="*/ 506 h 1047"/>
              <a:gd name="T2" fmla="*/ 837 w 1643"/>
              <a:gd name="T3" fmla="*/ 0 h 1047"/>
              <a:gd name="T4" fmla="*/ 0 w 1643"/>
              <a:gd name="T5" fmla="*/ 506 h 1047"/>
              <a:gd name="T6" fmla="*/ 197 w 1643"/>
              <a:gd name="T7" fmla="*/ 506 h 1047"/>
              <a:gd name="T8" fmla="*/ 197 w 1643"/>
              <a:gd name="T9" fmla="*/ 1047 h 1047"/>
              <a:gd name="T10" fmla="*/ 1480 w 1643"/>
              <a:gd name="T11" fmla="*/ 1047 h 1047"/>
              <a:gd name="T12" fmla="*/ 1480 w 1643"/>
              <a:gd name="T13" fmla="*/ 506 h 1047"/>
              <a:gd name="T14" fmla="*/ 1643 w 1643"/>
              <a:gd name="T15" fmla="*/ 506 h 1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3" h="1047">
                <a:moveTo>
                  <a:pt x="1643" y="506"/>
                </a:moveTo>
                <a:lnTo>
                  <a:pt x="837" y="0"/>
                </a:lnTo>
                <a:lnTo>
                  <a:pt x="0" y="506"/>
                </a:lnTo>
                <a:lnTo>
                  <a:pt x="197" y="506"/>
                </a:lnTo>
                <a:lnTo>
                  <a:pt x="197" y="1047"/>
                </a:lnTo>
                <a:lnTo>
                  <a:pt x="1480" y="1047"/>
                </a:lnTo>
                <a:lnTo>
                  <a:pt x="1480" y="506"/>
                </a:lnTo>
                <a:lnTo>
                  <a:pt x="1643" y="5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95A5A6"/>
              </a:solidFill>
              <a:cs typeface="+mn-ea"/>
              <a:sym typeface="+mn-lt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65FBC149-9DAC-41A1-9E93-3A72FED53ACC}"/>
              </a:ext>
            </a:extLst>
          </p:cNvPr>
          <p:cNvSpPr>
            <a:spLocks/>
          </p:cNvSpPr>
          <p:nvPr/>
        </p:nvSpPr>
        <p:spPr bwMode="auto">
          <a:xfrm>
            <a:off x="4758531" y="979488"/>
            <a:ext cx="2608263" cy="1662112"/>
          </a:xfrm>
          <a:custGeom>
            <a:avLst/>
            <a:gdLst>
              <a:gd name="T0" fmla="*/ 1643 w 1643"/>
              <a:gd name="T1" fmla="*/ 506 h 1047"/>
              <a:gd name="T2" fmla="*/ 837 w 1643"/>
              <a:gd name="T3" fmla="*/ 0 h 1047"/>
              <a:gd name="T4" fmla="*/ 0 w 1643"/>
              <a:gd name="T5" fmla="*/ 506 h 1047"/>
              <a:gd name="T6" fmla="*/ 197 w 1643"/>
              <a:gd name="T7" fmla="*/ 506 h 1047"/>
              <a:gd name="T8" fmla="*/ 197 w 1643"/>
              <a:gd name="T9" fmla="*/ 1047 h 1047"/>
              <a:gd name="T10" fmla="*/ 1480 w 1643"/>
              <a:gd name="T11" fmla="*/ 1047 h 1047"/>
              <a:gd name="T12" fmla="*/ 1480 w 1643"/>
              <a:gd name="T13" fmla="*/ 506 h 1047"/>
              <a:gd name="T14" fmla="*/ 1643 w 1643"/>
              <a:gd name="T15" fmla="*/ 506 h 1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3" h="1047">
                <a:moveTo>
                  <a:pt x="1643" y="506"/>
                </a:moveTo>
                <a:lnTo>
                  <a:pt x="837" y="0"/>
                </a:lnTo>
                <a:lnTo>
                  <a:pt x="0" y="506"/>
                </a:lnTo>
                <a:lnTo>
                  <a:pt x="197" y="506"/>
                </a:lnTo>
                <a:lnTo>
                  <a:pt x="197" y="1047"/>
                </a:lnTo>
                <a:lnTo>
                  <a:pt x="1480" y="1047"/>
                </a:lnTo>
                <a:lnTo>
                  <a:pt x="1480" y="506"/>
                </a:lnTo>
                <a:lnTo>
                  <a:pt x="1643" y="5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95A5A6"/>
              </a:solidFill>
              <a:cs typeface="+mn-ea"/>
              <a:sym typeface="+mn-lt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7263248-A76C-40CB-AD59-2DA64105E524}"/>
              </a:ext>
            </a:extLst>
          </p:cNvPr>
          <p:cNvSpPr>
            <a:spLocks/>
          </p:cNvSpPr>
          <p:nvPr/>
        </p:nvSpPr>
        <p:spPr bwMode="auto">
          <a:xfrm>
            <a:off x="5071269" y="2384425"/>
            <a:ext cx="2036763" cy="1606550"/>
          </a:xfrm>
          <a:custGeom>
            <a:avLst/>
            <a:gdLst>
              <a:gd name="T0" fmla="*/ 762 w 1283"/>
              <a:gd name="T1" fmla="*/ 136 h 1012"/>
              <a:gd name="T2" fmla="*/ 631 w 1283"/>
              <a:gd name="T3" fmla="*/ 0 h 1012"/>
              <a:gd name="T4" fmla="*/ 504 w 1283"/>
              <a:gd name="T5" fmla="*/ 136 h 1012"/>
              <a:gd name="T6" fmla="*/ 0 w 1283"/>
              <a:gd name="T7" fmla="*/ 136 h 1012"/>
              <a:gd name="T8" fmla="*/ 0 w 1283"/>
              <a:gd name="T9" fmla="*/ 1012 h 1012"/>
              <a:gd name="T10" fmla="*/ 1283 w 1283"/>
              <a:gd name="T11" fmla="*/ 1012 h 1012"/>
              <a:gd name="T12" fmla="*/ 1283 w 1283"/>
              <a:gd name="T13" fmla="*/ 136 h 1012"/>
              <a:gd name="T14" fmla="*/ 762 w 1283"/>
              <a:gd name="T15" fmla="*/ 136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3" h="1012">
                <a:moveTo>
                  <a:pt x="762" y="136"/>
                </a:moveTo>
                <a:lnTo>
                  <a:pt x="631" y="0"/>
                </a:lnTo>
                <a:lnTo>
                  <a:pt x="504" y="136"/>
                </a:lnTo>
                <a:lnTo>
                  <a:pt x="0" y="136"/>
                </a:lnTo>
                <a:lnTo>
                  <a:pt x="0" y="1012"/>
                </a:lnTo>
                <a:lnTo>
                  <a:pt x="1283" y="1012"/>
                </a:lnTo>
                <a:lnTo>
                  <a:pt x="1283" y="136"/>
                </a:lnTo>
                <a:lnTo>
                  <a:pt x="762" y="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95A5A6"/>
              </a:solidFill>
              <a:cs typeface="+mn-ea"/>
              <a:sym typeface="+mn-lt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47328D4-A001-4D66-AB7C-3CE68DBC7059}"/>
              </a:ext>
            </a:extLst>
          </p:cNvPr>
          <p:cNvSpPr>
            <a:spLocks/>
          </p:cNvSpPr>
          <p:nvPr/>
        </p:nvSpPr>
        <p:spPr bwMode="auto">
          <a:xfrm>
            <a:off x="5071269" y="2384425"/>
            <a:ext cx="2036763" cy="1606550"/>
          </a:xfrm>
          <a:custGeom>
            <a:avLst/>
            <a:gdLst>
              <a:gd name="T0" fmla="*/ 762 w 1283"/>
              <a:gd name="T1" fmla="*/ 136 h 1012"/>
              <a:gd name="T2" fmla="*/ 631 w 1283"/>
              <a:gd name="T3" fmla="*/ 0 h 1012"/>
              <a:gd name="T4" fmla="*/ 504 w 1283"/>
              <a:gd name="T5" fmla="*/ 136 h 1012"/>
              <a:gd name="T6" fmla="*/ 0 w 1283"/>
              <a:gd name="T7" fmla="*/ 136 h 1012"/>
              <a:gd name="T8" fmla="*/ 0 w 1283"/>
              <a:gd name="T9" fmla="*/ 1012 h 1012"/>
              <a:gd name="T10" fmla="*/ 1283 w 1283"/>
              <a:gd name="T11" fmla="*/ 1012 h 1012"/>
              <a:gd name="T12" fmla="*/ 1283 w 1283"/>
              <a:gd name="T13" fmla="*/ 136 h 1012"/>
              <a:gd name="T14" fmla="*/ 762 w 1283"/>
              <a:gd name="T15" fmla="*/ 136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3" h="1012">
                <a:moveTo>
                  <a:pt x="762" y="136"/>
                </a:moveTo>
                <a:lnTo>
                  <a:pt x="631" y="0"/>
                </a:lnTo>
                <a:lnTo>
                  <a:pt x="504" y="136"/>
                </a:lnTo>
                <a:lnTo>
                  <a:pt x="0" y="136"/>
                </a:lnTo>
                <a:lnTo>
                  <a:pt x="0" y="1012"/>
                </a:lnTo>
                <a:lnTo>
                  <a:pt x="1283" y="1012"/>
                </a:lnTo>
                <a:lnTo>
                  <a:pt x="1283" y="136"/>
                </a:lnTo>
                <a:lnTo>
                  <a:pt x="762" y="13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95A5A6"/>
              </a:solidFill>
              <a:cs typeface="+mn-ea"/>
              <a:sym typeface="+mn-lt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FFD63C3-2C88-49CA-9CDC-D7EB7DC86557}"/>
              </a:ext>
            </a:extLst>
          </p:cNvPr>
          <p:cNvSpPr>
            <a:spLocks/>
          </p:cNvSpPr>
          <p:nvPr/>
        </p:nvSpPr>
        <p:spPr bwMode="auto">
          <a:xfrm>
            <a:off x="5071269" y="3776663"/>
            <a:ext cx="2036763" cy="1606550"/>
          </a:xfrm>
          <a:custGeom>
            <a:avLst/>
            <a:gdLst>
              <a:gd name="T0" fmla="*/ 762 w 1283"/>
              <a:gd name="T1" fmla="*/ 135 h 1012"/>
              <a:gd name="T2" fmla="*/ 631 w 1283"/>
              <a:gd name="T3" fmla="*/ 0 h 1012"/>
              <a:gd name="T4" fmla="*/ 504 w 1283"/>
              <a:gd name="T5" fmla="*/ 135 h 1012"/>
              <a:gd name="T6" fmla="*/ 0 w 1283"/>
              <a:gd name="T7" fmla="*/ 135 h 1012"/>
              <a:gd name="T8" fmla="*/ 0 w 1283"/>
              <a:gd name="T9" fmla="*/ 1012 h 1012"/>
              <a:gd name="T10" fmla="*/ 1283 w 1283"/>
              <a:gd name="T11" fmla="*/ 1012 h 1012"/>
              <a:gd name="T12" fmla="*/ 1283 w 1283"/>
              <a:gd name="T13" fmla="*/ 135 h 1012"/>
              <a:gd name="T14" fmla="*/ 762 w 1283"/>
              <a:gd name="T15" fmla="*/ 135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3" h="1012">
                <a:moveTo>
                  <a:pt x="762" y="135"/>
                </a:moveTo>
                <a:lnTo>
                  <a:pt x="631" y="0"/>
                </a:lnTo>
                <a:lnTo>
                  <a:pt x="504" y="135"/>
                </a:lnTo>
                <a:lnTo>
                  <a:pt x="0" y="135"/>
                </a:lnTo>
                <a:lnTo>
                  <a:pt x="0" y="1012"/>
                </a:lnTo>
                <a:lnTo>
                  <a:pt x="1283" y="1012"/>
                </a:lnTo>
                <a:lnTo>
                  <a:pt x="1283" y="135"/>
                </a:lnTo>
                <a:lnTo>
                  <a:pt x="762" y="13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95A5A6"/>
              </a:solidFill>
              <a:cs typeface="+mn-ea"/>
              <a:sym typeface="+mn-lt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EB02489-7755-40C2-A28D-22ED64F6274F}"/>
              </a:ext>
            </a:extLst>
          </p:cNvPr>
          <p:cNvSpPr>
            <a:spLocks/>
          </p:cNvSpPr>
          <p:nvPr/>
        </p:nvSpPr>
        <p:spPr bwMode="auto">
          <a:xfrm>
            <a:off x="5071269" y="3776663"/>
            <a:ext cx="2036763" cy="1606550"/>
          </a:xfrm>
          <a:custGeom>
            <a:avLst/>
            <a:gdLst>
              <a:gd name="T0" fmla="*/ 762 w 1283"/>
              <a:gd name="T1" fmla="*/ 135 h 1012"/>
              <a:gd name="T2" fmla="*/ 631 w 1283"/>
              <a:gd name="T3" fmla="*/ 0 h 1012"/>
              <a:gd name="T4" fmla="*/ 504 w 1283"/>
              <a:gd name="T5" fmla="*/ 135 h 1012"/>
              <a:gd name="T6" fmla="*/ 0 w 1283"/>
              <a:gd name="T7" fmla="*/ 135 h 1012"/>
              <a:gd name="T8" fmla="*/ 0 w 1283"/>
              <a:gd name="T9" fmla="*/ 1012 h 1012"/>
              <a:gd name="T10" fmla="*/ 1283 w 1283"/>
              <a:gd name="T11" fmla="*/ 1012 h 1012"/>
              <a:gd name="T12" fmla="*/ 1283 w 1283"/>
              <a:gd name="T13" fmla="*/ 135 h 1012"/>
              <a:gd name="T14" fmla="*/ 762 w 1283"/>
              <a:gd name="T15" fmla="*/ 135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3" h="1012">
                <a:moveTo>
                  <a:pt x="762" y="135"/>
                </a:moveTo>
                <a:lnTo>
                  <a:pt x="631" y="0"/>
                </a:lnTo>
                <a:lnTo>
                  <a:pt x="504" y="135"/>
                </a:lnTo>
                <a:lnTo>
                  <a:pt x="0" y="135"/>
                </a:lnTo>
                <a:lnTo>
                  <a:pt x="0" y="1012"/>
                </a:lnTo>
                <a:lnTo>
                  <a:pt x="1283" y="1012"/>
                </a:lnTo>
                <a:lnTo>
                  <a:pt x="1283" y="135"/>
                </a:lnTo>
                <a:lnTo>
                  <a:pt x="762" y="13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95A5A6"/>
              </a:solidFill>
              <a:cs typeface="+mn-ea"/>
              <a:sym typeface="+mn-lt"/>
            </a:endParaRP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331C87C4-8564-40C4-A8D7-5C0E9A61B091}"/>
              </a:ext>
            </a:extLst>
          </p:cNvPr>
          <p:cNvSpPr>
            <a:spLocks/>
          </p:cNvSpPr>
          <p:nvPr/>
        </p:nvSpPr>
        <p:spPr bwMode="auto">
          <a:xfrm>
            <a:off x="5071269" y="5168900"/>
            <a:ext cx="2036763" cy="1703387"/>
          </a:xfrm>
          <a:custGeom>
            <a:avLst/>
            <a:gdLst>
              <a:gd name="T0" fmla="*/ 762 w 1283"/>
              <a:gd name="T1" fmla="*/ 135 h 1016"/>
              <a:gd name="T2" fmla="*/ 631 w 1283"/>
              <a:gd name="T3" fmla="*/ 0 h 1016"/>
              <a:gd name="T4" fmla="*/ 504 w 1283"/>
              <a:gd name="T5" fmla="*/ 135 h 1016"/>
              <a:gd name="T6" fmla="*/ 0 w 1283"/>
              <a:gd name="T7" fmla="*/ 135 h 1016"/>
              <a:gd name="T8" fmla="*/ 0 w 1283"/>
              <a:gd name="T9" fmla="*/ 1016 h 1016"/>
              <a:gd name="T10" fmla="*/ 1283 w 1283"/>
              <a:gd name="T11" fmla="*/ 1016 h 1016"/>
              <a:gd name="T12" fmla="*/ 1283 w 1283"/>
              <a:gd name="T13" fmla="*/ 135 h 1016"/>
              <a:gd name="T14" fmla="*/ 762 w 1283"/>
              <a:gd name="T15" fmla="*/ 135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3" h="1016">
                <a:moveTo>
                  <a:pt x="762" y="135"/>
                </a:moveTo>
                <a:lnTo>
                  <a:pt x="631" y="0"/>
                </a:lnTo>
                <a:lnTo>
                  <a:pt x="504" y="135"/>
                </a:lnTo>
                <a:lnTo>
                  <a:pt x="0" y="135"/>
                </a:lnTo>
                <a:lnTo>
                  <a:pt x="0" y="1016"/>
                </a:lnTo>
                <a:lnTo>
                  <a:pt x="1283" y="1016"/>
                </a:lnTo>
                <a:lnTo>
                  <a:pt x="1283" y="135"/>
                </a:lnTo>
                <a:lnTo>
                  <a:pt x="762" y="1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95A5A6"/>
              </a:solidFill>
              <a:cs typeface="+mn-ea"/>
              <a:sym typeface="+mn-lt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9EBF08D4-4A26-4BA2-BC41-793FC216BE8F}"/>
              </a:ext>
            </a:extLst>
          </p:cNvPr>
          <p:cNvSpPr>
            <a:spLocks/>
          </p:cNvSpPr>
          <p:nvPr/>
        </p:nvSpPr>
        <p:spPr bwMode="auto">
          <a:xfrm>
            <a:off x="5071269" y="5168900"/>
            <a:ext cx="2036763" cy="1612900"/>
          </a:xfrm>
          <a:custGeom>
            <a:avLst/>
            <a:gdLst>
              <a:gd name="T0" fmla="*/ 762 w 1283"/>
              <a:gd name="T1" fmla="*/ 135 h 1016"/>
              <a:gd name="T2" fmla="*/ 631 w 1283"/>
              <a:gd name="T3" fmla="*/ 0 h 1016"/>
              <a:gd name="T4" fmla="*/ 504 w 1283"/>
              <a:gd name="T5" fmla="*/ 135 h 1016"/>
              <a:gd name="T6" fmla="*/ 0 w 1283"/>
              <a:gd name="T7" fmla="*/ 135 h 1016"/>
              <a:gd name="T8" fmla="*/ 0 w 1283"/>
              <a:gd name="T9" fmla="*/ 1016 h 1016"/>
              <a:gd name="T10" fmla="*/ 1283 w 1283"/>
              <a:gd name="T11" fmla="*/ 1016 h 1016"/>
              <a:gd name="T12" fmla="*/ 1283 w 1283"/>
              <a:gd name="T13" fmla="*/ 135 h 1016"/>
              <a:gd name="T14" fmla="*/ 762 w 1283"/>
              <a:gd name="T15" fmla="*/ 135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3" h="1016">
                <a:moveTo>
                  <a:pt x="762" y="135"/>
                </a:moveTo>
                <a:lnTo>
                  <a:pt x="631" y="0"/>
                </a:lnTo>
                <a:lnTo>
                  <a:pt x="504" y="135"/>
                </a:lnTo>
                <a:lnTo>
                  <a:pt x="0" y="135"/>
                </a:lnTo>
                <a:lnTo>
                  <a:pt x="0" y="1016"/>
                </a:lnTo>
                <a:lnTo>
                  <a:pt x="1283" y="1016"/>
                </a:lnTo>
                <a:lnTo>
                  <a:pt x="1283" y="135"/>
                </a:lnTo>
                <a:lnTo>
                  <a:pt x="762" y="13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95A5A6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7DA7E91-A3B2-4F8B-B29D-F435DF453580}"/>
              </a:ext>
            </a:extLst>
          </p:cNvPr>
          <p:cNvSpPr txBox="1"/>
          <p:nvPr/>
        </p:nvSpPr>
        <p:spPr>
          <a:xfrm>
            <a:off x="5019014" y="1447059"/>
            <a:ext cx="2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F350AA-F79F-4BC8-8637-1974E68A65D9}"/>
              </a:ext>
            </a:extLst>
          </p:cNvPr>
          <p:cNvSpPr txBox="1"/>
          <p:nvPr/>
        </p:nvSpPr>
        <p:spPr>
          <a:xfrm>
            <a:off x="5019014" y="2768187"/>
            <a:ext cx="2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FCA0E4-CCF4-4605-BCE2-FAB8FA5E6C9F}"/>
              </a:ext>
            </a:extLst>
          </p:cNvPr>
          <p:cNvSpPr txBox="1"/>
          <p:nvPr/>
        </p:nvSpPr>
        <p:spPr>
          <a:xfrm>
            <a:off x="5019014" y="4117562"/>
            <a:ext cx="2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6C9ABC-5C71-4F1A-9D01-7EB3142856E5}"/>
              </a:ext>
            </a:extLst>
          </p:cNvPr>
          <p:cNvSpPr txBox="1"/>
          <p:nvPr/>
        </p:nvSpPr>
        <p:spPr>
          <a:xfrm>
            <a:off x="5019014" y="5547082"/>
            <a:ext cx="2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94BD599-DB7B-4579-8858-A5479AA46B6F}"/>
              </a:ext>
            </a:extLst>
          </p:cNvPr>
          <p:cNvSpPr/>
          <p:nvPr/>
        </p:nvSpPr>
        <p:spPr>
          <a:xfrm>
            <a:off x="1098884" y="1851621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606582CC-33A6-49C4-A031-E216E54762C3}"/>
              </a:ext>
            </a:extLst>
          </p:cNvPr>
          <p:cNvSpPr/>
          <p:nvPr/>
        </p:nvSpPr>
        <p:spPr>
          <a:xfrm>
            <a:off x="2759476" y="1575396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CA2FBD0A-BA05-460B-9D5D-74FD4F3280C5}"/>
              </a:ext>
            </a:extLst>
          </p:cNvPr>
          <p:cNvSpPr/>
          <p:nvPr/>
        </p:nvSpPr>
        <p:spPr>
          <a:xfrm>
            <a:off x="1098884" y="4493091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32D88EFB-C2D0-438D-A688-2CF1957AEA9C}"/>
              </a:ext>
            </a:extLst>
          </p:cNvPr>
          <p:cNvSpPr/>
          <p:nvPr/>
        </p:nvSpPr>
        <p:spPr>
          <a:xfrm>
            <a:off x="2759476" y="4216866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299E1954-F02C-41C9-93D4-8520F3EDBFCB}"/>
              </a:ext>
            </a:extLst>
          </p:cNvPr>
          <p:cNvSpPr/>
          <p:nvPr/>
        </p:nvSpPr>
        <p:spPr>
          <a:xfrm>
            <a:off x="7984071" y="3119275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0ABC2D94-DAE3-4971-8B8F-69B5EC59BF57}"/>
              </a:ext>
            </a:extLst>
          </p:cNvPr>
          <p:cNvSpPr/>
          <p:nvPr/>
        </p:nvSpPr>
        <p:spPr>
          <a:xfrm>
            <a:off x="7984072" y="2843050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9C499C-B25A-4FAE-AC46-F802AE39BF8A}"/>
              </a:ext>
            </a:extLst>
          </p:cNvPr>
          <p:cNvSpPr/>
          <p:nvPr/>
        </p:nvSpPr>
        <p:spPr>
          <a:xfrm>
            <a:off x="7984071" y="5680535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34DFB9-2601-44EC-8B21-E4FA9941C24E}"/>
              </a:ext>
            </a:extLst>
          </p:cNvPr>
          <p:cNvSpPr/>
          <p:nvPr/>
        </p:nvSpPr>
        <p:spPr>
          <a:xfrm>
            <a:off x="7984072" y="5404310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35" name="矩形: 圆角 71">
            <a:extLst>
              <a:ext uri="{FF2B5EF4-FFF2-40B4-BE49-F238E27FC236}">
                <a16:creationId xmlns:a16="http://schemas.microsoft.com/office/drawing/2014/main" id="{09A5D28D-3171-41C8-A80E-6B2BC8A6BA84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0925C41-D7C4-4833-82C3-D82A94A379EF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CC6C6FE-BF39-4E7D-AE4B-0418F5BBC0A3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166E28D-9AF3-4771-B685-0B24FDB7AB71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29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1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46"/>
          <a:stretch/>
        </p:blipFill>
        <p:spPr>
          <a:xfrm>
            <a:off x="5536428" y="-4748"/>
            <a:ext cx="6655572" cy="6862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536DBB-435C-47D7-A600-6658239F5351}"/>
              </a:ext>
            </a:extLst>
          </p:cNvPr>
          <p:cNvSpPr txBox="1"/>
          <p:nvPr/>
        </p:nvSpPr>
        <p:spPr>
          <a:xfrm>
            <a:off x="787577" y="38336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3000509000000000000" pitchFamily="66" charset="-122"/>
                <a:ea typeface="FZHei-B01S" panose="03000509000000000000" pitchFamily="66" charset="-122"/>
              </a:rPr>
              <a:t>添加标题内容</a:t>
            </a:r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13EBE785-CDD3-4969-9BD5-F425EB5D71A2}"/>
              </a:ext>
            </a:extLst>
          </p:cNvPr>
          <p:cNvSpPr/>
          <p:nvPr/>
        </p:nvSpPr>
        <p:spPr>
          <a:xfrm>
            <a:off x="787576" y="4488892"/>
            <a:ext cx="3527749" cy="10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FZHei-B01S" panose="03000509000000000000" pitchFamily="66" charset="-122"/>
                <a:ea typeface="FZHei-B01S" panose="03000509000000000000" pitchFamily="66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439CCA-5917-4C55-9D67-7B013C45C01C}"/>
              </a:ext>
            </a:extLst>
          </p:cNvPr>
          <p:cNvGrpSpPr/>
          <p:nvPr/>
        </p:nvGrpSpPr>
        <p:grpSpPr>
          <a:xfrm>
            <a:off x="882315" y="2891011"/>
            <a:ext cx="2266737" cy="574502"/>
            <a:chOff x="802105" y="2794925"/>
            <a:chExt cx="2266737" cy="574502"/>
          </a:xfrm>
        </p:grpSpPr>
        <p:sp>
          <p:nvSpPr>
            <p:cNvPr id="11" name="Oval 202">
              <a:extLst>
                <a:ext uri="{FF2B5EF4-FFF2-40B4-BE49-F238E27FC236}">
                  <a16:creationId xmlns:a16="http://schemas.microsoft.com/office/drawing/2014/main" id="{30B7CF92-6C0F-41AC-8F42-4618338F0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05" y="2794925"/>
              <a:ext cx="575395" cy="574502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204">
              <a:extLst>
                <a:ext uri="{FF2B5EF4-FFF2-40B4-BE49-F238E27FC236}">
                  <a16:creationId xmlns:a16="http://schemas.microsoft.com/office/drawing/2014/main" id="{91589B2A-1B09-42E7-AC11-1E16B4EEE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223" y="2794925"/>
              <a:ext cx="575395" cy="57450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206">
              <a:extLst>
                <a:ext uri="{FF2B5EF4-FFF2-40B4-BE49-F238E27FC236}">
                  <a16:creationId xmlns:a16="http://schemas.microsoft.com/office/drawing/2014/main" id="{545405F5-2CD4-41FB-8FBA-13F192C95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447" y="2794925"/>
              <a:ext cx="575395" cy="5745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9">
              <a:extLst>
                <a:ext uri="{FF2B5EF4-FFF2-40B4-BE49-F238E27FC236}">
                  <a16:creationId xmlns:a16="http://schemas.microsoft.com/office/drawing/2014/main" id="{277582E5-BF2B-4682-B7F1-2D5A31B974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231" y="3008465"/>
              <a:ext cx="270722" cy="150103"/>
            </a:xfrm>
            <a:custGeom>
              <a:avLst/>
              <a:gdLst>
                <a:gd name="T0" fmla="*/ 124 w 128"/>
                <a:gd name="T1" fmla="*/ 71 h 71"/>
                <a:gd name="T2" fmla="*/ 4 w 128"/>
                <a:gd name="T3" fmla="*/ 71 h 71"/>
                <a:gd name="T4" fmla="*/ 0 w 128"/>
                <a:gd name="T5" fmla="*/ 67 h 71"/>
                <a:gd name="T6" fmla="*/ 0 w 128"/>
                <a:gd name="T7" fmla="*/ 4 h 71"/>
                <a:gd name="T8" fmla="*/ 4 w 128"/>
                <a:gd name="T9" fmla="*/ 0 h 71"/>
                <a:gd name="T10" fmla="*/ 124 w 128"/>
                <a:gd name="T11" fmla="*/ 0 h 71"/>
                <a:gd name="T12" fmla="*/ 128 w 128"/>
                <a:gd name="T13" fmla="*/ 4 h 71"/>
                <a:gd name="T14" fmla="*/ 128 w 128"/>
                <a:gd name="T15" fmla="*/ 67 h 71"/>
                <a:gd name="T16" fmla="*/ 124 w 128"/>
                <a:gd name="T17" fmla="*/ 71 h 71"/>
                <a:gd name="T18" fmla="*/ 8 w 128"/>
                <a:gd name="T19" fmla="*/ 63 h 71"/>
                <a:gd name="T20" fmla="*/ 120 w 128"/>
                <a:gd name="T21" fmla="*/ 63 h 71"/>
                <a:gd name="T22" fmla="*/ 120 w 128"/>
                <a:gd name="T23" fmla="*/ 8 h 71"/>
                <a:gd name="T24" fmla="*/ 8 w 128"/>
                <a:gd name="T25" fmla="*/ 8 h 71"/>
                <a:gd name="T26" fmla="*/ 8 w 128"/>
                <a:gd name="T27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71">
                  <a:moveTo>
                    <a:pt x="124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1" y="71"/>
                    <a:pt x="0" y="69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6" y="0"/>
                    <a:pt x="128" y="1"/>
                    <a:pt x="128" y="4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8" y="69"/>
                    <a:pt x="126" y="71"/>
                    <a:pt x="124" y="71"/>
                  </a:cubicBezTo>
                  <a:close/>
                  <a:moveTo>
                    <a:pt x="8" y="63"/>
                  </a:moveTo>
                  <a:cubicBezTo>
                    <a:pt x="120" y="63"/>
                    <a:pt x="120" y="63"/>
                    <a:pt x="120" y="63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id="{F056BAF8-3C00-4631-9B86-18DCCD2A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303" y="3008465"/>
              <a:ext cx="16976" cy="44674"/>
            </a:xfrm>
            <a:custGeom>
              <a:avLst/>
              <a:gdLst>
                <a:gd name="T0" fmla="*/ 4 w 8"/>
                <a:gd name="T1" fmla="*/ 21 h 21"/>
                <a:gd name="T2" fmla="*/ 0 w 8"/>
                <a:gd name="T3" fmla="*/ 17 h 21"/>
                <a:gd name="T4" fmla="*/ 0 w 8"/>
                <a:gd name="T5" fmla="*/ 4 h 21"/>
                <a:gd name="T6" fmla="*/ 4 w 8"/>
                <a:gd name="T7" fmla="*/ 0 h 21"/>
                <a:gd name="T8" fmla="*/ 8 w 8"/>
                <a:gd name="T9" fmla="*/ 4 h 21"/>
                <a:gd name="T10" fmla="*/ 8 w 8"/>
                <a:gd name="T11" fmla="*/ 17 h 21"/>
                <a:gd name="T12" fmla="*/ 4 w 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">
                  <a:moveTo>
                    <a:pt x="4" y="21"/>
                  </a:move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6" y="21"/>
                    <a:pt x="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id="{E8CED7E2-6179-48F5-B71D-633291110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310" y="3008465"/>
              <a:ext cx="16976" cy="71477"/>
            </a:xfrm>
            <a:custGeom>
              <a:avLst/>
              <a:gdLst>
                <a:gd name="T0" fmla="*/ 4 w 8"/>
                <a:gd name="T1" fmla="*/ 34 h 34"/>
                <a:gd name="T2" fmla="*/ 4 w 8"/>
                <a:gd name="T3" fmla="*/ 34 h 34"/>
                <a:gd name="T4" fmla="*/ 0 w 8"/>
                <a:gd name="T5" fmla="*/ 30 h 34"/>
                <a:gd name="T6" fmla="*/ 0 w 8"/>
                <a:gd name="T7" fmla="*/ 4 h 34"/>
                <a:gd name="T8" fmla="*/ 4 w 8"/>
                <a:gd name="T9" fmla="*/ 0 h 34"/>
                <a:gd name="T10" fmla="*/ 4 w 8"/>
                <a:gd name="T11" fmla="*/ 0 h 34"/>
                <a:gd name="T12" fmla="*/ 8 w 8"/>
                <a:gd name="T13" fmla="*/ 4 h 34"/>
                <a:gd name="T14" fmla="*/ 8 w 8"/>
                <a:gd name="T15" fmla="*/ 30 h 34"/>
                <a:gd name="T16" fmla="*/ 4 w 8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34">
                  <a:moveTo>
                    <a:pt x="4" y="34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2" y="34"/>
                    <a:pt x="0" y="32"/>
                    <a:pt x="0" y="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2"/>
                    <a:pt x="7" y="34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id="{D6E53264-8EA2-44F4-A766-9EA27EC9E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103" y="3008465"/>
              <a:ext cx="16976" cy="44674"/>
            </a:xfrm>
            <a:custGeom>
              <a:avLst/>
              <a:gdLst>
                <a:gd name="T0" fmla="*/ 4 w 8"/>
                <a:gd name="T1" fmla="*/ 21 h 21"/>
                <a:gd name="T2" fmla="*/ 0 w 8"/>
                <a:gd name="T3" fmla="*/ 17 h 21"/>
                <a:gd name="T4" fmla="*/ 0 w 8"/>
                <a:gd name="T5" fmla="*/ 4 h 21"/>
                <a:gd name="T6" fmla="*/ 4 w 8"/>
                <a:gd name="T7" fmla="*/ 0 h 21"/>
                <a:gd name="T8" fmla="*/ 8 w 8"/>
                <a:gd name="T9" fmla="*/ 4 h 21"/>
                <a:gd name="T10" fmla="*/ 8 w 8"/>
                <a:gd name="T11" fmla="*/ 17 h 21"/>
                <a:gd name="T12" fmla="*/ 4 w 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">
                  <a:moveTo>
                    <a:pt x="4" y="21"/>
                  </a:moveTo>
                  <a:cubicBezTo>
                    <a:pt x="1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6" y="21"/>
                    <a:pt x="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id="{55EFF434-695B-4B53-89A1-8CE99F266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217" y="3008465"/>
              <a:ext cx="16976" cy="71477"/>
            </a:xfrm>
            <a:custGeom>
              <a:avLst/>
              <a:gdLst>
                <a:gd name="T0" fmla="*/ 4 w 8"/>
                <a:gd name="T1" fmla="*/ 34 h 34"/>
                <a:gd name="T2" fmla="*/ 0 w 8"/>
                <a:gd name="T3" fmla="*/ 30 h 34"/>
                <a:gd name="T4" fmla="*/ 0 w 8"/>
                <a:gd name="T5" fmla="*/ 4 h 34"/>
                <a:gd name="T6" fmla="*/ 4 w 8"/>
                <a:gd name="T7" fmla="*/ 0 h 34"/>
                <a:gd name="T8" fmla="*/ 8 w 8"/>
                <a:gd name="T9" fmla="*/ 4 h 34"/>
                <a:gd name="T10" fmla="*/ 8 w 8"/>
                <a:gd name="T11" fmla="*/ 30 h 34"/>
                <a:gd name="T12" fmla="*/ 4 w 8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4">
                  <a:moveTo>
                    <a:pt x="4" y="34"/>
                  </a:moveTo>
                  <a:cubicBezTo>
                    <a:pt x="2" y="34"/>
                    <a:pt x="0" y="32"/>
                    <a:pt x="0" y="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2"/>
                    <a:pt x="6" y="34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id="{6A8E82C3-D7E6-4E08-8FA6-585A8296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223" y="3008465"/>
              <a:ext cx="16976" cy="44674"/>
            </a:xfrm>
            <a:custGeom>
              <a:avLst/>
              <a:gdLst>
                <a:gd name="T0" fmla="*/ 4 w 8"/>
                <a:gd name="T1" fmla="*/ 21 h 21"/>
                <a:gd name="T2" fmla="*/ 0 w 8"/>
                <a:gd name="T3" fmla="*/ 17 h 21"/>
                <a:gd name="T4" fmla="*/ 0 w 8"/>
                <a:gd name="T5" fmla="*/ 4 h 21"/>
                <a:gd name="T6" fmla="*/ 4 w 8"/>
                <a:gd name="T7" fmla="*/ 0 h 21"/>
                <a:gd name="T8" fmla="*/ 8 w 8"/>
                <a:gd name="T9" fmla="*/ 4 h 21"/>
                <a:gd name="T10" fmla="*/ 8 w 8"/>
                <a:gd name="T11" fmla="*/ 17 h 21"/>
                <a:gd name="T12" fmla="*/ 4 w 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">
                  <a:moveTo>
                    <a:pt x="4" y="21"/>
                  </a:move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6" y="21"/>
                    <a:pt x="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8">
              <a:extLst>
                <a:ext uri="{FF2B5EF4-FFF2-40B4-BE49-F238E27FC236}">
                  <a16:creationId xmlns:a16="http://schemas.microsoft.com/office/drawing/2014/main" id="{E0FEC05A-4C97-43B5-8875-F4C00019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29" y="2940561"/>
              <a:ext cx="97389" cy="285911"/>
            </a:xfrm>
            <a:custGeom>
              <a:avLst/>
              <a:gdLst>
                <a:gd name="T0" fmla="*/ 42 w 46"/>
                <a:gd name="T1" fmla="*/ 135 h 135"/>
                <a:gd name="T2" fmla="*/ 38 w 46"/>
                <a:gd name="T3" fmla="*/ 131 h 135"/>
                <a:gd name="T4" fmla="*/ 38 w 46"/>
                <a:gd name="T5" fmla="*/ 8 h 135"/>
                <a:gd name="T6" fmla="*/ 8 w 46"/>
                <a:gd name="T7" fmla="*/ 8 h 135"/>
                <a:gd name="T8" fmla="*/ 8 w 46"/>
                <a:gd name="T9" fmla="*/ 131 h 135"/>
                <a:gd name="T10" fmla="*/ 4 w 46"/>
                <a:gd name="T11" fmla="*/ 135 h 135"/>
                <a:gd name="T12" fmla="*/ 0 w 46"/>
                <a:gd name="T13" fmla="*/ 131 h 135"/>
                <a:gd name="T14" fmla="*/ 0 w 46"/>
                <a:gd name="T15" fmla="*/ 4 h 135"/>
                <a:gd name="T16" fmla="*/ 4 w 46"/>
                <a:gd name="T17" fmla="*/ 0 h 135"/>
                <a:gd name="T18" fmla="*/ 42 w 46"/>
                <a:gd name="T19" fmla="*/ 0 h 135"/>
                <a:gd name="T20" fmla="*/ 46 w 46"/>
                <a:gd name="T21" fmla="*/ 4 h 135"/>
                <a:gd name="T22" fmla="*/ 46 w 46"/>
                <a:gd name="T23" fmla="*/ 131 h 135"/>
                <a:gd name="T24" fmla="*/ 42 w 46"/>
                <a:gd name="T2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35">
                  <a:moveTo>
                    <a:pt x="42" y="135"/>
                  </a:moveTo>
                  <a:cubicBezTo>
                    <a:pt x="40" y="135"/>
                    <a:pt x="38" y="133"/>
                    <a:pt x="38" y="131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3"/>
                    <a:pt x="6" y="135"/>
                    <a:pt x="4" y="135"/>
                  </a:cubicBezTo>
                  <a:cubicBezTo>
                    <a:pt x="2" y="135"/>
                    <a:pt x="0" y="133"/>
                    <a:pt x="0" y="1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6" y="133"/>
                    <a:pt x="44" y="135"/>
                    <a:pt x="42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9">
              <a:extLst>
                <a:ext uri="{FF2B5EF4-FFF2-40B4-BE49-F238E27FC236}">
                  <a16:creationId xmlns:a16="http://schemas.microsoft.com/office/drawing/2014/main" id="{967808AB-C517-4B52-87A5-6E9263B3F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19" y="2940561"/>
              <a:ext cx="83986" cy="150103"/>
            </a:xfrm>
            <a:custGeom>
              <a:avLst/>
              <a:gdLst>
                <a:gd name="T0" fmla="*/ 36 w 40"/>
                <a:gd name="T1" fmla="*/ 71 h 71"/>
                <a:gd name="T2" fmla="*/ 0 w 40"/>
                <a:gd name="T3" fmla="*/ 36 h 71"/>
                <a:gd name="T4" fmla="*/ 36 w 40"/>
                <a:gd name="T5" fmla="*/ 0 h 71"/>
                <a:gd name="T6" fmla="*/ 40 w 40"/>
                <a:gd name="T7" fmla="*/ 4 h 71"/>
                <a:gd name="T8" fmla="*/ 36 w 40"/>
                <a:gd name="T9" fmla="*/ 8 h 71"/>
                <a:gd name="T10" fmla="*/ 8 w 40"/>
                <a:gd name="T11" fmla="*/ 36 h 71"/>
                <a:gd name="T12" fmla="*/ 36 w 40"/>
                <a:gd name="T13" fmla="*/ 63 h 71"/>
                <a:gd name="T14" fmla="*/ 40 w 40"/>
                <a:gd name="T15" fmla="*/ 67 h 71"/>
                <a:gd name="T16" fmla="*/ 36 w 40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1">
                  <a:moveTo>
                    <a:pt x="36" y="71"/>
                  </a:moveTo>
                  <a:cubicBezTo>
                    <a:pt x="16" y="71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ubicBezTo>
                    <a:pt x="21" y="8"/>
                    <a:pt x="8" y="20"/>
                    <a:pt x="8" y="36"/>
                  </a:cubicBezTo>
                  <a:cubicBezTo>
                    <a:pt x="8" y="51"/>
                    <a:pt x="21" y="63"/>
                    <a:pt x="36" y="63"/>
                  </a:cubicBezTo>
                  <a:cubicBezTo>
                    <a:pt x="38" y="63"/>
                    <a:pt x="40" y="65"/>
                    <a:pt x="40" y="67"/>
                  </a:cubicBezTo>
                  <a:cubicBezTo>
                    <a:pt x="40" y="69"/>
                    <a:pt x="38" y="71"/>
                    <a:pt x="36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0">
              <a:extLst>
                <a:ext uri="{FF2B5EF4-FFF2-40B4-BE49-F238E27FC236}">
                  <a16:creationId xmlns:a16="http://schemas.microsoft.com/office/drawing/2014/main" id="{18796866-0552-4BF4-8A04-F1B2C8D2C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41" y="2940561"/>
              <a:ext cx="74158" cy="16976"/>
            </a:xfrm>
            <a:custGeom>
              <a:avLst/>
              <a:gdLst>
                <a:gd name="T0" fmla="*/ 31 w 35"/>
                <a:gd name="T1" fmla="*/ 8 h 8"/>
                <a:gd name="T2" fmla="*/ 4 w 35"/>
                <a:gd name="T3" fmla="*/ 8 h 8"/>
                <a:gd name="T4" fmla="*/ 0 w 35"/>
                <a:gd name="T5" fmla="*/ 4 h 8"/>
                <a:gd name="T6" fmla="*/ 4 w 35"/>
                <a:gd name="T7" fmla="*/ 0 h 8"/>
                <a:gd name="T8" fmla="*/ 31 w 35"/>
                <a:gd name="T9" fmla="*/ 0 h 8"/>
                <a:gd name="T10" fmla="*/ 35 w 35"/>
                <a:gd name="T11" fmla="*/ 4 h 8"/>
                <a:gd name="T12" fmla="*/ 31 w 3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">
                  <a:moveTo>
                    <a:pt x="3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5" y="2"/>
                    <a:pt x="35" y="4"/>
                  </a:cubicBezTo>
                  <a:cubicBezTo>
                    <a:pt x="35" y="6"/>
                    <a:pt x="33" y="8"/>
                    <a:pt x="3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51">
              <a:extLst>
                <a:ext uri="{FF2B5EF4-FFF2-40B4-BE49-F238E27FC236}">
                  <a16:creationId xmlns:a16="http://schemas.microsoft.com/office/drawing/2014/main" id="{1210A00F-8597-46E7-A4DF-BBA171220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2071" y="2938774"/>
              <a:ext cx="287698" cy="287698"/>
            </a:xfrm>
            <a:custGeom>
              <a:avLst/>
              <a:gdLst>
                <a:gd name="T0" fmla="*/ 132 w 136"/>
                <a:gd name="T1" fmla="*/ 136 h 136"/>
                <a:gd name="T2" fmla="*/ 4 w 136"/>
                <a:gd name="T3" fmla="*/ 136 h 136"/>
                <a:gd name="T4" fmla="*/ 0 w 136"/>
                <a:gd name="T5" fmla="*/ 132 h 136"/>
                <a:gd name="T6" fmla="*/ 0 w 136"/>
                <a:gd name="T7" fmla="*/ 4 h 136"/>
                <a:gd name="T8" fmla="*/ 4 w 136"/>
                <a:gd name="T9" fmla="*/ 0 h 136"/>
                <a:gd name="T10" fmla="*/ 132 w 136"/>
                <a:gd name="T11" fmla="*/ 0 h 136"/>
                <a:gd name="T12" fmla="*/ 136 w 136"/>
                <a:gd name="T13" fmla="*/ 4 h 136"/>
                <a:gd name="T14" fmla="*/ 136 w 136"/>
                <a:gd name="T15" fmla="*/ 132 h 136"/>
                <a:gd name="T16" fmla="*/ 132 w 136"/>
                <a:gd name="T17" fmla="*/ 136 h 136"/>
                <a:gd name="T18" fmla="*/ 8 w 136"/>
                <a:gd name="T19" fmla="*/ 128 h 136"/>
                <a:gd name="T20" fmla="*/ 128 w 136"/>
                <a:gd name="T21" fmla="*/ 128 h 136"/>
                <a:gd name="T22" fmla="*/ 128 w 136"/>
                <a:gd name="T23" fmla="*/ 8 h 136"/>
                <a:gd name="T24" fmla="*/ 8 w 136"/>
                <a:gd name="T25" fmla="*/ 8 h 136"/>
                <a:gd name="T26" fmla="*/ 8 w 136"/>
                <a:gd name="T27" fmla="*/ 1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36">
                  <a:moveTo>
                    <a:pt x="132" y="136"/>
                  </a:moveTo>
                  <a:cubicBezTo>
                    <a:pt x="4" y="136"/>
                    <a:pt x="4" y="136"/>
                    <a:pt x="4" y="136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132"/>
                    <a:pt x="136" y="132"/>
                    <a:pt x="136" y="132"/>
                  </a:cubicBezTo>
                  <a:cubicBezTo>
                    <a:pt x="136" y="134"/>
                    <a:pt x="134" y="136"/>
                    <a:pt x="132" y="136"/>
                  </a:cubicBezTo>
                  <a:close/>
                  <a:moveTo>
                    <a:pt x="8" y="128"/>
                  </a:moveTo>
                  <a:cubicBezTo>
                    <a:pt x="128" y="128"/>
                    <a:pt x="128" y="128"/>
                    <a:pt x="128" y="12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2">
              <a:extLst>
                <a:ext uri="{FF2B5EF4-FFF2-40B4-BE49-F238E27FC236}">
                  <a16:creationId xmlns:a16="http://schemas.microsoft.com/office/drawing/2014/main" id="{9C02876E-878D-42BE-A60B-1F2A24DA9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071" y="2938774"/>
              <a:ext cx="16976" cy="28769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1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3">
              <a:extLst>
                <a:ext uri="{FF2B5EF4-FFF2-40B4-BE49-F238E27FC236}">
                  <a16:creationId xmlns:a16="http://schemas.microsoft.com/office/drawing/2014/main" id="{8176307A-E7D6-47A5-A961-7CDC669D4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525" y="2938774"/>
              <a:ext cx="16976" cy="28769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4">
              <a:extLst>
                <a:ext uri="{FF2B5EF4-FFF2-40B4-BE49-F238E27FC236}">
                  <a16:creationId xmlns:a16="http://schemas.microsoft.com/office/drawing/2014/main" id="{95127040-67F6-4E34-936B-EC080C56E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659" y="2938774"/>
              <a:ext cx="16976" cy="28769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5">
              <a:extLst>
                <a:ext uri="{FF2B5EF4-FFF2-40B4-BE49-F238E27FC236}">
                  <a16:creationId xmlns:a16="http://schemas.microsoft.com/office/drawing/2014/main" id="{C5E3F13C-4936-4F0E-8938-4363CE679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794" y="2938774"/>
              <a:ext cx="16976" cy="28769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1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56">
              <a:extLst>
                <a:ext uri="{FF2B5EF4-FFF2-40B4-BE49-F238E27FC236}">
                  <a16:creationId xmlns:a16="http://schemas.microsoft.com/office/drawing/2014/main" id="{C157790E-DC86-4EEA-A7DC-64B7F937A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071" y="3209496"/>
              <a:ext cx="287698" cy="16976"/>
            </a:xfrm>
            <a:custGeom>
              <a:avLst/>
              <a:gdLst>
                <a:gd name="T0" fmla="*/ 132 w 136"/>
                <a:gd name="T1" fmla="*/ 8 h 8"/>
                <a:gd name="T2" fmla="*/ 4 w 136"/>
                <a:gd name="T3" fmla="*/ 8 h 8"/>
                <a:gd name="T4" fmla="*/ 0 w 136"/>
                <a:gd name="T5" fmla="*/ 4 h 8"/>
                <a:gd name="T6" fmla="*/ 4 w 136"/>
                <a:gd name="T7" fmla="*/ 0 h 8"/>
                <a:gd name="T8" fmla="*/ 132 w 136"/>
                <a:gd name="T9" fmla="*/ 0 h 8"/>
                <a:gd name="T10" fmla="*/ 136 w 136"/>
                <a:gd name="T11" fmla="*/ 4 h 8"/>
                <a:gd name="T12" fmla="*/ 132 w 1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8">
                  <a:moveTo>
                    <a:pt x="1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7">
              <a:extLst>
                <a:ext uri="{FF2B5EF4-FFF2-40B4-BE49-F238E27FC236}">
                  <a16:creationId xmlns:a16="http://schemas.microsoft.com/office/drawing/2014/main" id="{3C6B15FA-678D-4E4B-8C53-B7C28A06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071" y="3120149"/>
              <a:ext cx="287698" cy="16976"/>
            </a:xfrm>
            <a:custGeom>
              <a:avLst/>
              <a:gdLst>
                <a:gd name="T0" fmla="*/ 132 w 136"/>
                <a:gd name="T1" fmla="*/ 8 h 8"/>
                <a:gd name="T2" fmla="*/ 4 w 136"/>
                <a:gd name="T3" fmla="*/ 8 h 8"/>
                <a:gd name="T4" fmla="*/ 0 w 136"/>
                <a:gd name="T5" fmla="*/ 4 h 8"/>
                <a:gd name="T6" fmla="*/ 4 w 136"/>
                <a:gd name="T7" fmla="*/ 0 h 8"/>
                <a:gd name="T8" fmla="*/ 132 w 136"/>
                <a:gd name="T9" fmla="*/ 0 h 8"/>
                <a:gd name="T10" fmla="*/ 136 w 136"/>
                <a:gd name="T11" fmla="*/ 4 h 8"/>
                <a:gd name="T12" fmla="*/ 132 w 1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8">
                  <a:moveTo>
                    <a:pt x="1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1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58">
              <a:extLst>
                <a:ext uri="{FF2B5EF4-FFF2-40B4-BE49-F238E27FC236}">
                  <a16:creationId xmlns:a16="http://schemas.microsoft.com/office/drawing/2014/main" id="{E8192BEA-4C9C-4D35-802A-CA3079D8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071" y="3029015"/>
              <a:ext cx="287698" cy="16976"/>
            </a:xfrm>
            <a:custGeom>
              <a:avLst/>
              <a:gdLst>
                <a:gd name="T0" fmla="*/ 132 w 136"/>
                <a:gd name="T1" fmla="*/ 8 h 8"/>
                <a:gd name="T2" fmla="*/ 4 w 136"/>
                <a:gd name="T3" fmla="*/ 8 h 8"/>
                <a:gd name="T4" fmla="*/ 0 w 136"/>
                <a:gd name="T5" fmla="*/ 4 h 8"/>
                <a:gd name="T6" fmla="*/ 4 w 136"/>
                <a:gd name="T7" fmla="*/ 0 h 8"/>
                <a:gd name="T8" fmla="*/ 132 w 136"/>
                <a:gd name="T9" fmla="*/ 0 h 8"/>
                <a:gd name="T10" fmla="*/ 136 w 136"/>
                <a:gd name="T11" fmla="*/ 4 h 8"/>
                <a:gd name="T12" fmla="*/ 132 w 1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8">
                  <a:moveTo>
                    <a:pt x="1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59">
              <a:extLst>
                <a:ext uri="{FF2B5EF4-FFF2-40B4-BE49-F238E27FC236}">
                  <a16:creationId xmlns:a16="http://schemas.microsoft.com/office/drawing/2014/main" id="{2EB1CDC5-351B-4991-8D56-EB190108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071" y="2938774"/>
              <a:ext cx="287698" cy="16976"/>
            </a:xfrm>
            <a:custGeom>
              <a:avLst/>
              <a:gdLst>
                <a:gd name="T0" fmla="*/ 132 w 136"/>
                <a:gd name="T1" fmla="*/ 8 h 8"/>
                <a:gd name="T2" fmla="*/ 4 w 136"/>
                <a:gd name="T3" fmla="*/ 8 h 8"/>
                <a:gd name="T4" fmla="*/ 0 w 136"/>
                <a:gd name="T5" fmla="*/ 4 h 8"/>
                <a:gd name="T6" fmla="*/ 4 w 136"/>
                <a:gd name="T7" fmla="*/ 0 h 8"/>
                <a:gd name="T8" fmla="*/ 132 w 136"/>
                <a:gd name="T9" fmla="*/ 0 h 8"/>
                <a:gd name="T10" fmla="*/ 136 w 136"/>
                <a:gd name="T11" fmla="*/ 4 h 8"/>
                <a:gd name="T12" fmla="*/ 132 w 1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8">
                  <a:moveTo>
                    <a:pt x="1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矩形: 圆角 71">
            <a:extLst>
              <a:ext uri="{FF2B5EF4-FFF2-40B4-BE49-F238E27FC236}">
                <a16:creationId xmlns:a16="http://schemas.microsoft.com/office/drawing/2014/main" id="{09A5D28D-3171-41C8-A80E-6B2BC8A6BA84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0925C41-D7C4-4833-82C3-D82A94A379EF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CC6C6FE-BF39-4E7D-AE4B-0418F5BBC0A3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166E28D-9AF3-4771-B685-0B24FDB7AB71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67428" y="2168126"/>
            <a:ext cx="5098131" cy="4641532"/>
            <a:chOff x="4367428" y="2168126"/>
            <a:chExt cx="5098131" cy="4641532"/>
          </a:xfrm>
        </p:grpSpPr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5C37DD60-FD08-45FC-96AD-066C7019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67428" y="2168126"/>
              <a:ext cx="5098131" cy="464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80" b="31193"/>
            <a:stretch/>
          </p:blipFill>
          <p:spPr>
            <a:xfrm>
              <a:off x="4937321" y="2822548"/>
              <a:ext cx="4092379" cy="2111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662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0">
            <a:extLst>
              <a:ext uri="{FF2B5EF4-FFF2-40B4-BE49-F238E27FC236}">
                <a16:creationId xmlns:a16="http://schemas.microsoft.com/office/drawing/2014/main" id="{6626B2F4-D45B-43A9-AD49-3240687583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75945" y="1722956"/>
            <a:ext cx="3990869" cy="3958316"/>
            <a:chOff x="1961" y="581"/>
            <a:chExt cx="3678" cy="3648"/>
          </a:xfrm>
        </p:grpSpPr>
        <p:sp>
          <p:nvSpPr>
            <p:cNvPr id="8" name="Freeform 51">
              <a:extLst>
                <a:ext uri="{FF2B5EF4-FFF2-40B4-BE49-F238E27FC236}">
                  <a16:creationId xmlns:a16="http://schemas.microsoft.com/office/drawing/2014/main" id="{71CD96D7-6C5B-4022-909E-A78E9475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" y="3390"/>
              <a:ext cx="588" cy="510"/>
            </a:xfrm>
            <a:custGeom>
              <a:avLst/>
              <a:gdLst>
                <a:gd name="T0" fmla="*/ 122 w 286"/>
                <a:gd name="T1" fmla="*/ 248 h 248"/>
                <a:gd name="T2" fmla="*/ 239 w 286"/>
                <a:gd name="T3" fmla="*/ 219 h 248"/>
                <a:gd name="T4" fmla="*/ 20 w 286"/>
                <a:gd name="T5" fmla="*/ 0 h 248"/>
                <a:gd name="T6" fmla="*/ 76 w 286"/>
                <a:gd name="T7" fmla="*/ 241 h 248"/>
                <a:gd name="T8" fmla="*/ 122 w 286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48">
                  <a:moveTo>
                    <a:pt x="122" y="248"/>
                  </a:moveTo>
                  <a:cubicBezTo>
                    <a:pt x="122" y="248"/>
                    <a:pt x="192" y="241"/>
                    <a:pt x="239" y="219"/>
                  </a:cubicBezTo>
                  <a:cubicBezTo>
                    <a:pt x="286" y="197"/>
                    <a:pt x="20" y="0"/>
                    <a:pt x="20" y="0"/>
                  </a:cubicBezTo>
                  <a:cubicBezTo>
                    <a:pt x="20" y="0"/>
                    <a:pt x="0" y="210"/>
                    <a:pt x="76" y="241"/>
                  </a:cubicBezTo>
                  <a:lnTo>
                    <a:pt x="122" y="24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52">
              <a:extLst>
                <a:ext uri="{FF2B5EF4-FFF2-40B4-BE49-F238E27FC236}">
                  <a16:creationId xmlns:a16="http://schemas.microsoft.com/office/drawing/2014/main" id="{E3FE4A56-2836-4179-AA96-B9B7F92DA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" y="2653"/>
              <a:ext cx="509" cy="589"/>
            </a:xfrm>
            <a:custGeom>
              <a:avLst/>
              <a:gdLst>
                <a:gd name="T0" fmla="*/ 248 w 248"/>
                <a:gd name="T1" fmla="*/ 164 h 287"/>
                <a:gd name="T2" fmla="*/ 219 w 248"/>
                <a:gd name="T3" fmla="*/ 48 h 287"/>
                <a:gd name="T4" fmla="*/ 0 w 248"/>
                <a:gd name="T5" fmla="*/ 266 h 287"/>
                <a:gd name="T6" fmla="*/ 241 w 248"/>
                <a:gd name="T7" fmla="*/ 210 h 287"/>
                <a:gd name="T8" fmla="*/ 248 w 248"/>
                <a:gd name="T9" fmla="*/ 1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87">
                  <a:moveTo>
                    <a:pt x="248" y="164"/>
                  </a:moveTo>
                  <a:cubicBezTo>
                    <a:pt x="248" y="164"/>
                    <a:pt x="241" y="95"/>
                    <a:pt x="219" y="48"/>
                  </a:cubicBezTo>
                  <a:cubicBezTo>
                    <a:pt x="197" y="0"/>
                    <a:pt x="0" y="266"/>
                    <a:pt x="0" y="266"/>
                  </a:cubicBezTo>
                  <a:cubicBezTo>
                    <a:pt x="0" y="266"/>
                    <a:pt x="210" y="287"/>
                    <a:pt x="241" y="210"/>
                  </a:cubicBezTo>
                  <a:lnTo>
                    <a:pt x="248" y="1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53">
              <a:extLst>
                <a:ext uri="{FF2B5EF4-FFF2-40B4-BE49-F238E27FC236}">
                  <a16:creationId xmlns:a16="http://schemas.microsoft.com/office/drawing/2014/main" id="{0158F7F1-6B6F-4A9C-B992-E98667BF8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" y="883"/>
              <a:ext cx="588" cy="508"/>
            </a:xfrm>
            <a:custGeom>
              <a:avLst/>
              <a:gdLst>
                <a:gd name="T0" fmla="*/ 163 w 286"/>
                <a:gd name="T1" fmla="*/ 0 h 247"/>
                <a:gd name="T2" fmla="*/ 47 w 286"/>
                <a:gd name="T3" fmla="*/ 28 h 247"/>
                <a:gd name="T4" fmla="*/ 266 w 286"/>
                <a:gd name="T5" fmla="*/ 247 h 247"/>
                <a:gd name="T6" fmla="*/ 209 w 286"/>
                <a:gd name="T7" fmla="*/ 6 h 247"/>
                <a:gd name="T8" fmla="*/ 163 w 286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47">
                  <a:moveTo>
                    <a:pt x="163" y="0"/>
                  </a:moveTo>
                  <a:cubicBezTo>
                    <a:pt x="163" y="0"/>
                    <a:pt x="94" y="6"/>
                    <a:pt x="47" y="28"/>
                  </a:cubicBezTo>
                  <a:cubicBezTo>
                    <a:pt x="0" y="50"/>
                    <a:pt x="266" y="247"/>
                    <a:pt x="266" y="247"/>
                  </a:cubicBezTo>
                  <a:cubicBezTo>
                    <a:pt x="266" y="247"/>
                    <a:pt x="286" y="37"/>
                    <a:pt x="209" y="6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54">
              <a:extLst>
                <a:ext uri="{FF2B5EF4-FFF2-40B4-BE49-F238E27FC236}">
                  <a16:creationId xmlns:a16="http://schemas.microsoft.com/office/drawing/2014/main" id="{5A4486B5-D721-4419-A442-494218AC1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541"/>
              <a:ext cx="507" cy="588"/>
            </a:xfrm>
            <a:custGeom>
              <a:avLst/>
              <a:gdLst>
                <a:gd name="T0" fmla="*/ 0 w 247"/>
                <a:gd name="T1" fmla="*/ 122 h 286"/>
                <a:gd name="T2" fmla="*/ 28 w 247"/>
                <a:gd name="T3" fmla="*/ 239 h 286"/>
                <a:gd name="T4" fmla="*/ 247 w 247"/>
                <a:gd name="T5" fmla="*/ 20 h 286"/>
                <a:gd name="T6" fmla="*/ 6 w 247"/>
                <a:gd name="T7" fmla="*/ 76 h 286"/>
                <a:gd name="T8" fmla="*/ 0 w 247"/>
                <a:gd name="T9" fmla="*/ 12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86">
                  <a:moveTo>
                    <a:pt x="0" y="122"/>
                  </a:moveTo>
                  <a:cubicBezTo>
                    <a:pt x="0" y="122"/>
                    <a:pt x="6" y="192"/>
                    <a:pt x="28" y="239"/>
                  </a:cubicBezTo>
                  <a:cubicBezTo>
                    <a:pt x="50" y="286"/>
                    <a:pt x="247" y="20"/>
                    <a:pt x="247" y="20"/>
                  </a:cubicBezTo>
                  <a:cubicBezTo>
                    <a:pt x="247" y="20"/>
                    <a:pt x="37" y="0"/>
                    <a:pt x="6" y="76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55">
              <a:extLst>
                <a:ext uri="{FF2B5EF4-FFF2-40B4-BE49-F238E27FC236}">
                  <a16:creationId xmlns:a16="http://schemas.microsoft.com/office/drawing/2014/main" id="{90D7F62B-7F81-44B8-9C65-B851DD8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581"/>
              <a:ext cx="3678" cy="3648"/>
            </a:xfrm>
            <a:custGeom>
              <a:avLst/>
              <a:gdLst>
                <a:gd name="T0" fmla="*/ 921 w 1790"/>
                <a:gd name="T1" fmla="*/ 0 h 1775"/>
                <a:gd name="T2" fmla="*/ 1775 w 1790"/>
                <a:gd name="T3" fmla="*/ 855 h 1775"/>
                <a:gd name="T4" fmla="*/ 1775 w 1790"/>
                <a:gd name="T5" fmla="*/ 907 h 1775"/>
                <a:gd name="T6" fmla="*/ 921 w 1790"/>
                <a:gd name="T7" fmla="*/ 1761 h 1775"/>
                <a:gd name="T8" fmla="*/ 869 w 1790"/>
                <a:gd name="T9" fmla="*/ 1761 h 1775"/>
                <a:gd name="T10" fmla="*/ 14 w 1790"/>
                <a:gd name="T11" fmla="*/ 907 h 1775"/>
                <a:gd name="T12" fmla="*/ 14 w 1790"/>
                <a:gd name="T13" fmla="*/ 855 h 1775"/>
                <a:gd name="T14" fmla="*/ 869 w 1790"/>
                <a:gd name="T15" fmla="*/ 0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0" h="1775">
                  <a:moveTo>
                    <a:pt x="921" y="0"/>
                  </a:moveTo>
                  <a:cubicBezTo>
                    <a:pt x="1775" y="855"/>
                    <a:pt x="1775" y="855"/>
                    <a:pt x="1775" y="855"/>
                  </a:cubicBezTo>
                  <a:cubicBezTo>
                    <a:pt x="1790" y="869"/>
                    <a:pt x="1790" y="892"/>
                    <a:pt x="1775" y="907"/>
                  </a:cubicBezTo>
                  <a:cubicBezTo>
                    <a:pt x="921" y="1761"/>
                    <a:pt x="921" y="1761"/>
                    <a:pt x="921" y="1761"/>
                  </a:cubicBezTo>
                  <a:cubicBezTo>
                    <a:pt x="906" y="1775"/>
                    <a:pt x="883" y="1775"/>
                    <a:pt x="869" y="1761"/>
                  </a:cubicBezTo>
                  <a:cubicBezTo>
                    <a:pt x="14" y="907"/>
                    <a:pt x="14" y="907"/>
                    <a:pt x="14" y="907"/>
                  </a:cubicBezTo>
                  <a:cubicBezTo>
                    <a:pt x="0" y="892"/>
                    <a:pt x="0" y="869"/>
                    <a:pt x="14" y="855"/>
                  </a:cubicBezTo>
                  <a:cubicBezTo>
                    <a:pt x="869" y="0"/>
                    <a:pt x="869" y="0"/>
                    <a:pt x="86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56">
              <a:extLst>
                <a:ext uri="{FF2B5EF4-FFF2-40B4-BE49-F238E27FC236}">
                  <a16:creationId xmlns:a16="http://schemas.microsoft.com/office/drawing/2014/main" id="{BDAD75AB-8E4E-463D-A83F-AC3E6216F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659"/>
              <a:ext cx="1979" cy="1155"/>
            </a:xfrm>
            <a:custGeom>
              <a:avLst/>
              <a:gdLst>
                <a:gd name="T0" fmla="*/ 691 w 963"/>
                <a:gd name="T1" fmla="*/ 0 h 562"/>
                <a:gd name="T2" fmla="*/ 691 w 963"/>
                <a:gd name="T3" fmla="*/ 95 h 562"/>
                <a:gd name="T4" fmla="*/ 434 w 963"/>
                <a:gd name="T5" fmla="*/ 95 h 562"/>
                <a:gd name="T6" fmla="*/ 390 w 963"/>
                <a:gd name="T7" fmla="*/ 116 h 562"/>
                <a:gd name="T8" fmla="*/ 23 w 963"/>
                <a:gd name="T9" fmla="*/ 482 h 562"/>
                <a:gd name="T10" fmla="*/ 12 w 963"/>
                <a:gd name="T11" fmla="*/ 551 h 562"/>
                <a:gd name="T12" fmla="*/ 28 w 963"/>
                <a:gd name="T13" fmla="*/ 499 h 562"/>
                <a:gd name="T14" fmla="*/ 113 w 963"/>
                <a:gd name="T15" fmla="*/ 465 h 562"/>
                <a:gd name="T16" fmla="*/ 674 w 963"/>
                <a:gd name="T17" fmla="*/ 465 h 562"/>
                <a:gd name="T18" fmla="*/ 674 w 963"/>
                <a:gd name="T19" fmla="*/ 562 h 562"/>
                <a:gd name="T20" fmla="*/ 963 w 963"/>
                <a:gd name="T21" fmla="*/ 273 h 562"/>
                <a:gd name="T22" fmla="*/ 691 w 963"/>
                <a:gd name="T23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3" h="562">
                  <a:moveTo>
                    <a:pt x="691" y="0"/>
                  </a:moveTo>
                  <a:cubicBezTo>
                    <a:pt x="691" y="95"/>
                    <a:pt x="691" y="95"/>
                    <a:pt x="691" y="95"/>
                  </a:cubicBezTo>
                  <a:cubicBezTo>
                    <a:pt x="434" y="95"/>
                    <a:pt x="434" y="95"/>
                    <a:pt x="434" y="95"/>
                  </a:cubicBezTo>
                  <a:cubicBezTo>
                    <a:pt x="434" y="95"/>
                    <a:pt x="412" y="93"/>
                    <a:pt x="390" y="116"/>
                  </a:cubicBezTo>
                  <a:cubicBezTo>
                    <a:pt x="368" y="138"/>
                    <a:pt x="23" y="482"/>
                    <a:pt x="23" y="482"/>
                  </a:cubicBezTo>
                  <a:cubicBezTo>
                    <a:pt x="23" y="482"/>
                    <a:pt x="0" y="504"/>
                    <a:pt x="12" y="551"/>
                  </a:cubicBezTo>
                  <a:cubicBezTo>
                    <a:pt x="12" y="551"/>
                    <a:pt x="8" y="520"/>
                    <a:pt x="28" y="499"/>
                  </a:cubicBezTo>
                  <a:cubicBezTo>
                    <a:pt x="49" y="479"/>
                    <a:pt x="81" y="466"/>
                    <a:pt x="113" y="465"/>
                  </a:cubicBezTo>
                  <a:cubicBezTo>
                    <a:pt x="146" y="465"/>
                    <a:pt x="674" y="465"/>
                    <a:pt x="674" y="465"/>
                  </a:cubicBezTo>
                  <a:cubicBezTo>
                    <a:pt x="674" y="562"/>
                    <a:pt x="674" y="562"/>
                    <a:pt x="674" y="562"/>
                  </a:cubicBezTo>
                  <a:cubicBezTo>
                    <a:pt x="963" y="273"/>
                    <a:pt x="963" y="273"/>
                    <a:pt x="963" y="273"/>
                  </a:cubicBezTo>
                  <a:cubicBezTo>
                    <a:pt x="691" y="0"/>
                    <a:pt x="691" y="0"/>
                    <a:pt x="69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57">
              <a:extLst>
                <a:ext uri="{FF2B5EF4-FFF2-40B4-BE49-F238E27FC236}">
                  <a16:creationId xmlns:a16="http://schemas.microsoft.com/office/drawing/2014/main" id="{2ACDEA0A-C73A-4E72-99DF-C5F7178CB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" y="1946"/>
              <a:ext cx="1155" cy="1979"/>
            </a:xfrm>
            <a:custGeom>
              <a:avLst/>
              <a:gdLst>
                <a:gd name="T0" fmla="*/ 551 w 562"/>
                <a:gd name="T1" fmla="*/ 951 h 963"/>
                <a:gd name="T2" fmla="*/ 500 w 562"/>
                <a:gd name="T3" fmla="*/ 934 h 963"/>
                <a:gd name="T4" fmla="*/ 466 w 562"/>
                <a:gd name="T5" fmla="*/ 849 h 963"/>
                <a:gd name="T6" fmla="*/ 466 w 562"/>
                <a:gd name="T7" fmla="*/ 289 h 963"/>
                <a:gd name="T8" fmla="*/ 562 w 562"/>
                <a:gd name="T9" fmla="*/ 289 h 963"/>
                <a:gd name="T10" fmla="*/ 273 w 562"/>
                <a:gd name="T11" fmla="*/ 0 h 963"/>
                <a:gd name="T12" fmla="*/ 0 w 562"/>
                <a:gd name="T13" fmla="*/ 272 h 963"/>
                <a:gd name="T14" fmla="*/ 95 w 562"/>
                <a:gd name="T15" fmla="*/ 272 h 963"/>
                <a:gd name="T16" fmla="*/ 95 w 562"/>
                <a:gd name="T17" fmla="*/ 528 h 963"/>
                <a:gd name="T18" fmla="*/ 116 w 562"/>
                <a:gd name="T19" fmla="*/ 573 h 963"/>
                <a:gd name="T20" fmla="*/ 482 w 562"/>
                <a:gd name="T21" fmla="*/ 939 h 963"/>
                <a:gd name="T22" fmla="*/ 551 w 562"/>
                <a:gd name="T23" fmla="*/ 951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2" h="963">
                  <a:moveTo>
                    <a:pt x="551" y="951"/>
                  </a:moveTo>
                  <a:cubicBezTo>
                    <a:pt x="551" y="951"/>
                    <a:pt x="520" y="955"/>
                    <a:pt x="500" y="934"/>
                  </a:cubicBezTo>
                  <a:cubicBezTo>
                    <a:pt x="479" y="914"/>
                    <a:pt x="466" y="881"/>
                    <a:pt x="466" y="849"/>
                  </a:cubicBezTo>
                  <a:cubicBezTo>
                    <a:pt x="465" y="817"/>
                    <a:pt x="466" y="289"/>
                    <a:pt x="466" y="289"/>
                  </a:cubicBezTo>
                  <a:cubicBezTo>
                    <a:pt x="562" y="289"/>
                    <a:pt x="562" y="289"/>
                    <a:pt x="562" y="289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528"/>
                    <a:pt x="95" y="528"/>
                    <a:pt x="95" y="528"/>
                  </a:cubicBezTo>
                  <a:cubicBezTo>
                    <a:pt x="95" y="528"/>
                    <a:pt x="93" y="551"/>
                    <a:pt x="116" y="573"/>
                  </a:cubicBezTo>
                  <a:cubicBezTo>
                    <a:pt x="138" y="595"/>
                    <a:pt x="482" y="939"/>
                    <a:pt x="482" y="939"/>
                  </a:cubicBezTo>
                  <a:cubicBezTo>
                    <a:pt x="482" y="939"/>
                    <a:pt x="504" y="963"/>
                    <a:pt x="551" y="9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58">
              <a:extLst>
                <a:ext uri="{FF2B5EF4-FFF2-40B4-BE49-F238E27FC236}">
                  <a16:creationId xmlns:a16="http://schemas.microsoft.com/office/drawing/2014/main" id="{8361D588-BE1B-4B10-B0CE-74F48A35E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" y="2969"/>
              <a:ext cx="1979" cy="1153"/>
            </a:xfrm>
            <a:custGeom>
              <a:avLst/>
              <a:gdLst>
                <a:gd name="T0" fmla="*/ 951 w 963"/>
                <a:gd name="T1" fmla="*/ 10 h 561"/>
                <a:gd name="T2" fmla="*/ 934 w 963"/>
                <a:gd name="T3" fmla="*/ 62 h 561"/>
                <a:gd name="T4" fmla="*/ 849 w 963"/>
                <a:gd name="T5" fmla="*/ 96 h 561"/>
                <a:gd name="T6" fmla="*/ 289 w 963"/>
                <a:gd name="T7" fmla="*/ 96 h 561"/>
                <a:gd name="T8" fmla="*/ 289 w 963"/>
                <a:gd name="T9" fmla="*/ 0 h 561"/>
                <a:gd name="T10" fmla="*/ 0 w 963"/>
                <a:gd name="T11" fmla="*/ 289 h 561"/>
                <a:gd name="T12" fmla="*/ 272 w 963"/>
                <a:gd name="T13" fmla="*/ 561 h 561"/>
                <a:gd name="T14" fmla="*/ 272 w 963"/>
                <a:gd name="T15" fmla="*/ 466 h 561"/>
                <a:gd name="T16" fmla="*/ 528 w 963"/>
                <a:gd name="T17" fmla="*/ 466 h 561"/>
                <a:gd name="T18" fmla="*/ 573 w 963"/>
                <a:gd name="T19" fmla="*/ 446 h 561"/>
                <a:gd name="T20" fmla="*/ 939 w 963"/>
                <a:gd name="T21" fmla="*/ 80 h 561"/>
                <a:gd name="T22" fmla="*/ 951 w 963"/>
                <a:gd name="T23" fmla="*/ 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3" h="561">
                  <a:moveTo>
                    <a:pt x="951" y="10"/>
                  </a:moveTo>
                  <a:cubicBezTo>
                    <a:pt x="951" y="10"/>
                    <a:pt x="955" y="42"/>
                    <a:pt x="934" y="62"/>
                  </a:cubicBezTo>
                  <a:cubicBezTo>
                    <a:pt x="914" y="82"/>
                    <a:pt x="882" y="95"/>
                    <a:pt x="849" y="96"/>
                  </a:cubicBezTo>
                  <a:cubicBezTo>
                    <a:pt x="817" y="97"/>
                    <a:pt x="289" y="96"/>
                    <a:pt x="289" y="96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72" y="561"/>
                    <a:pt x="272" y="561"/>
                    <a:pt x="272" y="561"/>
                  </a:cubicBezTo>
                  <a:cubicBezTo>
                    <a:pt x="272" y="466"/>
                    <a:pt x="272" y="466"/>
                    <a:pt x="272" y="466"/>
                  </a:cubicBezTo>
                  <a:cubicBezTo>
                    <a:pt x="528" y="466"/>
                    <a:pt x="528" y="466"/>
                    <a:pt x="528" y="466"/>
                  </a:cubicBezTo>
                  <a:cubicBezTo>
                    <a:pt x="528" y="466"/>
                    <a:pt x="551" y="468"/>
                    <a:pt x="573" y="446"/>
                  </a:cubicBezTo>
                  <a:cubicBezTo>
                    <a:pt x="595" y="424"/>
                    <a:pt x="939" y="80"/>
                    <a:pt x="939" y="80"/>
                  </a:cubicBezTo>
                  <a:cubicBezTo>
                    <a:pt x="939" y="80"/>
                    <a:pt x="963" y="57"/>
                    <a:pt x="951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59">
              <a:extLst>
                <a:ext uri="{FF2B5EF4-FFF2-40B4-BE49-F238E27FC236}">
                  <a16:creationId xmlns:a16="http://schemas.microsoft.com/office/drawing/2014/main" id="{A4F068B0-7BB7-4BF3-B08F-116D9D9BE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865"/>
              <a:ext cx="1153" cy="1979"/>
            </a:xfrm>
            <a:custGeom>
              <a:avLst/>
              <a:gdLst>
                <a:gd name="T0" fmla="*/ 10 w 561"/>
                <a:gd name="T1" fmla="*/ 12 h 963"/>
                <a:gd name="T2" fmla="*/ 62 w 561"/>
                <a:gd name="T3" fmla="*/ 29 h 963"/>
                <a:gd name="T4" fmla="*/ 96 w 561"/>
                <a:gd name="T5" fmla="*/ 114 h 963"/>
                <a:gd name="T6" fmla="*/ 96 w 561"/>
                <a:gd name="T7" fmla="*/ 674 h 963"/>
                <a:gd name="T8" fmla="*/ 0 w 561"/>
                <a:gd name="T9" fmla="*/ 674 h 963"/>
                <a:gd name="T10" fmla="*/ 289 w 561"/>
                <a:gd name="T11" fmla="*/ 963 h 963"/>
                <a:gd name="T12" fmla="*/ 561 w 561"/>
                <a:gd name="T13" fmla="*/ 691 h 963"/>
                <a:gd name="T14" fmla="*/ 466 w 561"/>
                <a:gd name="T15" fmla="*/ 691 h 963"/>
                <a:gd name="T16" fmla="*/ 466 w 561"/>
                <a:gd name="T17" fmla="*/ 435 h 963"/>
                <a:gd name="T18" fmla="*/ 446 w 561"/>
                <a:gd name="T19" fmla="*/ 390 h 963"/>
                <a:gd name="T20" fmla="*/ 80 w 561"/>
                <a:gd name="T21" fmla="*/ 24 h 963"/>
                <a:gd name="T22" fmla="*/ 10 w 561"/>
                <a:gd name="T23" fmla="*/ 1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963">
                  <a:moveTo>
                    <a:pt x="10" y="12"/>
                  </a:moveTo>
                  <a:cubicBezTo>
                    <a:pt x="10" y="12"/>
                    <a:pt x="42" y="8"/>
                    <a:pt x="62" y="29"/>
                  </a:cubicBezTo>
                  <a:cubicBezTo>
                    <a:pt x="82" y="49"/>
                    <a:pt x="95" y="81"/>
                    <a:pt x="96" y="114"/>
                  </a:cubicBezTo>
                  <a:cubicBezTo>
                    <a:pt x="97" y="146"/>
                    <a:pt x="96" y="674"/>
                    <a:pt x="96" y="674"/>
                  </a:cubicBezTo>
                  <a:cubicBezTo>
                    <a:pt x="0" y="674"/>
                    <a:pt x="0" y="674"/>
                    <a:pt x="0" y="674"/>
                  </a:cubicBezTo>
                  <a:cubicBezTo>
                    <a:pt x="289" y="963"/>
                    <a:pt x="289" y="963"/>
                    <a:pt x="289" y="963"/>
                  </a:cubicBezTo>
                  <a:cubicBezTo>
                    <a:pt x="561" y="691"/>
                    <a:pt x="561" y="691"/>
                    <a:pt x="561" y="691"/>
                  </a:cubicBezTo>
                  <a:cubicBezTo>
                    <a:pt x="466" y="691"/>
                    <a:pt x="466" y="691"/>
                    <a:pt x="466" y="691"/>
                  </a:cubicBezTo>
                  <a:cubicBezTo>
                    <a:pt x="466" y="435"/>
                    <a:pt x="466" y="435"/>
                    <a:pt x="466" y="435"/>
                  </a:cubicBezTo>
                  <a:cubicBezTo>
                    <a:pt x="466" y="435"/>
                    <a:pt x="468" y="412"/>
                    <a:pt x="446" y="390"/>
                  </a:cubicBezTo>
                  <a:cubicBezTo>
                    <a:pt x="424" y="368"/>
                    <a:pt x="80" y="24"/>
                    <a:pt x="80" y="24"/>
                  </a:cubicBezTo>
                  <a:cubicBezTo>
                    <a:pt x="80" y="24"/>
                    <a:pt x="57" y="0"/>
                    <a:pt x="10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95A5A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C12ABFD-4C30-46E2-8815-90DC23F7409F}"/>
              </a:ext>
            </a:extLst>
          </p:cNvPr>
          <p:cNvGrpSpPr/>
          <p:nvPr/>
        </p:nvGrpSpPr>
        <p:grpSpPr>
          <a:xfrm>
            <a:off x="5699856" y="3303896"/>
            <a:ext cx="854806" cy="794890"/>
            <a:chOff x="2700493" y="5555676"/>
            <a:chExt cx="698020" cy="649094"/>
          </a:xfrm>
          <a:solidFill>
            <a:schemeClr val="bg1"/>
          </a:solidFill>
        </p:grpSpPr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0994F2CC-193B-40A9-91B2-946160BE1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230" y="5555676"/>
              <a:ext cx="78283" cy="84806"/>
            </a:xfrm>
            <a:custGeom>
              <a:avLst/>
              <a:gdLst>
                <a:gd name="T0" fmla="*/ 17 w 22"/>
                <a:gd name="T1" fmla="*/ 7 h 24"/>
                <a:gd name="T2" fmla="*/ 0 w 22"/>
                <a:gd name="T3" fmla="*/ 2 h 24"/>
                <a:gd name="T4" fmla="*/ 19 w 22"/>
                <a:gd name="T5" fmla="*/ 24 h 24"/>
                <a:gd name="T6" fmla="*/ 17 w 22"/>
                <a:gd name="T7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4">
                  <a:moveTo>
                    <a:pt x="17" y="7"/>
                  </a:moveTo>
                  <a:cubicBezTo>
                    <a:pt x="13" y="2"/>
                    <a:pt x="6" y="0"/>
                    <a:pt x="0" y="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2" y="18"/>
                    <a:pt x="21" y="12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463C1"/>
                </a:solidFill>
              </a:endParaRPr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91C8614E-203B-4716-8BB4-BB7909345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200" y="5813355"/>
              <a:ext cx="205493" cy="198969"/>
            </a:xfrm>
            <a:custGeom>
              <a:avLst/>
              <a:gdLst>
                <a:gd name="T0" fmla="*/ 55 w 59"/>
                <a:gd name="T1" fmla="*/ 2 h 57"/>
                <a:gd name="T2" fmla="*/ 47 w 59"/>
                <a:gd name="T3" fmla="*/ 4 h 57"/>
                <a:gd name="T4" fmla="*/ 25 w 59"/>
                <a:gd name="T5" fmla="*/ 41 h 57"/>
                <a:gd name="T6" fmla="*/ 11 w 59"/>
                <a:gd name="T7" fmla="*/ 20 h 57"/>
                <a:gd name="T8" fmla="*/ 4 w 59"/>
                <a:gd name="T9" fmla="*/ 18 h 57"/>
                <a:gd name="T10" fmla="*/ 2 w 59"/>
                <a:gd name="T11" fmla="*/ 26 h 57"/>
                <a:gd name="T12" fmla="*/ 20 w 59"/>
                <a:gd name="T13" fmla="*/ 55 h 57"/>
                <a:gd name="T14" fmla="*/ 20 w 59"/>
                <a:gd name="T15" fmla="*/ 55 h 57"/>
                <a:gd name="T16" fmla="*/ 20 w 59"/>
                <a:gd name="T17" fmla="*/ 55 h 57"/>
                <a:gd name="T18" fmla="*/ 21 w 59"/>
                <a:gd name="T19" fmla="*/ 56 h 57"/>
                <a:gd name="T20" fmla="*/ 21 w 59"/>
                <a:gd name="T21" fmla="*/ 56 h 57"/>
                <a:gd name="T22" fmla="*/ 21 w 59"/>
                <a:gd name="T23" fmla="*/ 56 h 57"/>
                <a:gd name="T24" fmla="*/ 22 w 59"/>
                <a:gd name="T25" fmla="*/ 57 h 57"/>
                <a:gd name="T26" fmla="*/ 22 w 59"/>
                <a:gd name="T27" fmla="*/ 57 h 57"/>
                <a:gd name="T28" fmla="*/ 22 w 59"/>
                <a:gd name="T29" fmla="*/ 57 h 57"/>
                <a:gd name="T30" fmla="*/ 23 w 59"/>
                <a:gd name="T31" fmla="*/ 57 h 57"/>
                <a:gd name="T32" fmla="*/ 24 w 59"/>
                <a:gd name="T33" fmla="*/ 57 h 57"/>
                <a:gd name="T34" fmla="*/ 24 w 59"/>
                <a:gd name="T35" fmla="*/ 57 h 57"/>
                <a:gd name="T36" fmla="*/ 25 w 59"/>
                <a:gd name="T37" fmla="*/ 57 h 57"/>
                <a:gd name="T38" fmla="*/ 25 w 59"/>
                <a:gd name="T39" fmla="*/ 57 h 57"/>
                <a:gd name="T40" fmla="*/ 26 w 59"/>
                <a:gd name="T41" fmla="*/ 57 h 57"/>
                <a:gd name="T42" fmla="*/ 26 w 59"/>
                <a:gd name="T43" fmla="*/ 57 h 57"/>
                <a:gd name="T44" fmla="*/ 27 w 59"/>
                <a:gd name="T45" fmla="*/ 57 h 57"/>
                <a:gd name="T46" fmla="*/ 27 w 59"/>
                <a:gd name="T47" fmla="*/ 57 h 57"/>
                <a:gd name="T48" fmla="*/ 28 w 59"/>
                <a:gd name="T49" fmla="*/ 57 h 57"/>
                <a:gd name="T50" fmla="*/ 28 w 59"/>
                <a:gd name="T51" fmla="*/ 56 h 57"/>
                <a:gd name="T52" fmla="*/ 28 w 59"/>
                <a:gd name="T53" fmla="*/ 56 h 57"/>
                <a:gd name="T54" fmla="*/ 29 w 59"/>
                <a:gd name="T55" fmla="*/ 56 h 57"/>
                <a:gd name="T56" fmla="*/ 29 w 59"/>
                <a:gd name="T57" fmla="*/ 55 h 57"/>
                <a:gd name="T58" fmla="*/ 29 w 59"/>
                <a:gd name="T59" fmla="*/ 55 h 57"/>
                <a:gd name="T60" fmla="*/ 29 w 59"/>
                <a:gd name="T61" fmla="*/ 55 h 57"/>
                <a:gd name="T62" fmla="*/ 57 w 59"/>
                <a:gd name="T63" fmla="*/ 10 h 57"/>
                <a:gd name="T64" fmla="*/ 55 w 59"/>
                <a:gd name="T6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7">
                  <a:moveTo>
                    <a:pt x="55" y="2"/>
                  </a:moveTo>
                  <a:cubicBezTo>
                    <a:pt x="53" y="0"/>
                    <a:pt x="49" y="1"/>
                    <a:pt x="47" y="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17"/>
                    <a:pt x="6" y="16"/>
                    <a:pt x="4" y="18"/>
                  </a:cubicBezTo>
                  <a:cubicBezTo>
                    <a:pt x="1" y="19"/>
                    <a:pt x="0" y="23"/>
                    <a:pt x="2" y="26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2" y="56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7"/>
                    <a:pt x="26" y="57"/>
                    <a:pt x="26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9" y="56"/>
                  </a:cubicBezTo>
                  <a:cubicBezTo>
                    <a:pt x="29" y="56"/>
                    <a:pt x="29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9" y="7"/>
                    <a:pt x="58" y="3"/>
                    <a:pt x="5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463C1"/>
                </a:solidFill>
              </a:endParaRPr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F70B33B3-6FF1-4CB6-A39B-7D717AF428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493" y="5575247"/>
              <a:ext cx="668665" cy="629523"/>
            </a:xfrm>
            <a:custGeom>
              <a:avLst/>
              <a:gdLst>
                <a:gd name="T0" fmla="*/ 172 w 192"/>
                <a:gd name="T1" fmla="*/ 0 h 180"/>
                <a:gd name="T2" fmla="*/ 131 w 192"/>
                <a:gd name="T3" fmla="*/ 35 h 180"/>
                <a:gd name="T4" fmla="*/ 35 w 192"/>
                <a:gd name="T5" fmla="*/ 38 h 180"/>
                <a:gd name="T6" fmla="*/ 27 w 192"/>
                <a:gd name="T7" fmla="*/ 144 h 180"/>
                <a:gd name="T8" fmla="*/ 133 w 192"/>
                <a:gd name="T9" fmla="*/ 153 h 180"/>
                <a:gd name="T10" fmla="*/ 151 w 192"/>
                <a:gd name="T11" fmla="*/ 59 h 180"/>
                <a:gd name="T12" fmla="*/ 192 w 192"/>
                <a:gd name="T13" fmla="*/ 23 h 180"/>
                <a:gd name="T14" fmla="*/ 172 w 192"/>
                <a:gd name="T15" fmla="*/ 0 h 180"/>
                <a:gd name="T16" fmla="*/ 119 w 192"/>
                <a:gd name="T17" fmla="*/ 136 h 180"/>
                <a:gd name="T18" fmla="*/ 43 w 192"/>
                <a:gd name="T19" fmla="*/ 130 h 180"/>
                <a:gd name="T20" fmla="*/ 49 w 192"/>
                <a:gd name="T21" fmla="*/ 54 h 180"/>
                <a:gd name="T22" fmla="*/ 126 w 192"/>
                <a:gd name="T23" fmla="*/ 60 h 180"/>
                <a:gd name="T24" fmla="*/ 119 w 192"/>
                <a:gd name="T25" fmla="*/ 13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80">
                  <a:moveTo>
                    <a:pt x="172" y="0"/>
                  </a:moveTo>
                  <a:cubicBezTo>
                    <a:pt x="131" y="35"/>
                    <a:pt x="131" y="35"/>
                    <a:pt x="131" y="35"/>
                  </a:cubicBezTo>
                  <a:cubicBezTo>
                    <a:pt x="103" y="14"/>
                    <a:pt x="63" y="14"/>
                    <a:pt x="35" y="38"/>
                  </a:cubicBezTo>
                  <a:cubicBezTo>
                    <a:pt x="3" y="65"/>
                    <a:pt x="0" y="112"/>
                    <a:pt x="27" y="144"/>
                  </a:cubicBezTo>
                  <a:cubicBezTo>
                    <a:pt x="54" y="176"/>
                    <a:pt x="102" y="180"/>
                    <a:pt x="133" y="153"/>
                  </a:cubicBezTo>
                  <a:cubicBezTo>
                    <a:pt x="161" y="129"/>
                    <a:pt x="167" y="90"/>
                    <a:pt x="151" y="59"/>
                  </a:cubicBezTo>
                  <a:cubicBezTo>
                    <a:pt x="192" y="23"/>
                    <a:pt x="192" y="23"/>
                    <a:pt x="192" y="23"/>
                  </a:cubicBezTo>
                  <a:lnTo>
                    <a:pt x="172" y="0"/>
                  </a:lnTo>
                  <a:close/>
                  <a:moveTo>
                    <a:pt x="119" y="136"/>
                  </a:moveTo>
                  <a:cubicBezTo>
                    <a:pt x="97" y="156"/>
                    <a:pt x="62" y="153"/>
                    <a:pt x="43" y="130"/>
                  </a:cubicBezTo>
                  <a:cubicBezTo>
                    <a:pt x="24" y="107"/>
                    <a:pt x="26" y="73"/>
                    <a:pt x="49" y="54"/>
                  </a:cubicBezTo>
                  <a:cubicBezTo>
                    <a:pt x="72" y="34"/>
                    <a:pt x="106" y="37"/>
                    <a:pt x="126" y="60"/>
                  </a:cubicBezTo>
                  <a:cubicBezTo>
                    <a:pt x="145" y="83"/>
                    <a:pt x="142" y="117"/>
                    <a:pt x="119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463C1"/>
                </a:solidFill>
              </a:endParaRPr>
            </a:p>
          </p:txBody>
        </p:sp>
      </p:grpSp>
      <p:sp>
        <p:nvSpPr>
          <p:cNvPr id="24" name="Rectangle 29">
            <a:extLst>
              <a:ext uri="{FF2B5EF4-FFF2-40B4-BE49-F238E27FC236}">
                <a16:creationId xmlns:a16="http://schemas.microsoft.com/office/drawing/2014/main" id="{927B81B1-9928-41C9-89E8-B8486AF68AF9}"/>
              </a:ext>
            </a:extLst>
          </p:cNvPr>
          <p:cNvSpPr/>
          <p:nvPr/>
        </p:nvSpPr>
        <p:spPr>
          <a:xfrm>
            <a:off x="7986099" y="2216179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16260EE5-242C-49F1-B7D2-E190B4915E3E}"/>
              </a:ext>
            </a:extLst>
          </p:cNvPr>
          <p:cNvSpPr/>
          <p:nvPr/>
        </p:nvSpPr>
        <p:spPr>
          <a:xfrm>
            <a:off x="7986100" y="1939954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6AE54567-0A6D-4E28-8BDA-3DF17F6407D2}"/>
              </a:ext>
            </a:extLst>
          </p:cNvPr>
          <p:cNvSpPr/>
          <p:nvPr/>
        </p:nvSpPr>
        <p:spPr>
          <a:xfrm>
            <a:off x="7986099" y="4857649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C2343C00-3025-48FF-8D60-FB5DCB0EF7BE}"/>
              </a:ext>
            </a:extLst>
          </p:cNvPr>
          <p:cNvSpPr/>
          <p:nvPr/>
        </p:nvSpPr>
        <p:spPr>
          <a:xfrm>
            <a:off x="7986100" y="4581424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BEFA0FEC-71A8-4DFC-AFB6-87604E39FA05}"/>
              </a:ext>
            </a:extLst>
          </p:cNvPr>
          <p:cNvSpPr/>
          <p:nvPr/>
        </p:nvSpPr>
        <p:spPr>
          <a:xfrm>
            <a:off x="978581" y="2216179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A39E4607-F805-4018-8C3F-E3F02B7C10F5}"/>
              </a:ext>
            </a:extLst>
          </p:cNvPr>
          <p:cNvSpPr/>
          <p:nvPr/>
        </p:nvSpPr>
        <p:spPr>
          <a:xfrm>
            <a:off x="2639173" y="1939954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F3808A-B22A-4A96-AA42-96C3C21D5891}"/>
              </a:ext>
            </a:extLst>
          </p:cNvPr>
          <p:cNvSpPr/>
          <p:nvPr/>
        </p:nvSpPr>
        <p:spPr>
          <a:xfrm>
            <a:off x="978581" y="4857649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979210-6629-423F-B775-441EEDD92882}"/>
              </a:ext>
            </a:extLst>
          </p:cNvPr>
          <p:cNvSpPr/>
          <p:nvPr/>
        </p:nvSpPr>
        <p:spPr>
          <a:xfrm>
            <a:off x="2639173" y="4581424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33" name="矩形: 圆角 71">
            <a:extLst>
              <a:ext uri="{FF2B5EF4-FFF2-40B4-BE49-F238E27FC236}">
                <a16:creationId xmlns:a16="http://schemas.microsoft.com/office/drawing/2014/main" id="{09A5D28D-3171-41C8-A80E-6B2BC8A6BA84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0925C41-D7C4-4833-82C3-D82A94A379EF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CC6C6FE-BF39-4E7D-AE4B-0418F5BBC0A3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166E28D-9AF3-4771-B685-0B24FDB7AB71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16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89E53C-EE6B-4AE1-BCF2-1190901B48C1}"/>
              </a:ext>
            </a:extLst>
          </p:cNvPr>
          <p:cNvGrpSpPr/>
          <p:nvPr/>
        </p:nvGrpSpPr>
        <p:grpSpPr>
          <a:xfrm>
            <a:off x="845803" y="1948252"/>
            <a:ext cx="4669174" cy="1480748"/>
            <a:chOff x="74605" y="3869059"/>
            <a:chExt cx="6479997" cy="1271256"/>
          </a:xfrm>
          <a:solidFill>
            <a:srgbClr val="3B74B9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50C9C3B-E78A-44B0-8EEA-1CFE6121EB22}"/>
                </a:ext>
              </a:extLst>
            </p:cNvPr>
            <p:cNvSpPr/>
            <p:nvPr/>
          </p:nvSpPr>
          <p:spPr>
            <a:xfrm>
              <a:off x="74605" y="4731084"/>
              <a:ext cx="6479996" cy="40923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D93FBBE-395F-43C6-9DA4-CAF616AB8ED7}"/>
                </a:ext>
              </a:extLst>
            </p:cNvPr>
            <p:cNvSpPr/>
            <p:nvPr/>
          </p:nvSpPr>
          <p:spPr>
            <a:xfrm>
              <a:off x="1511574" y="3869059"/>
              <a:ext cx="5043028" cy="6841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4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执行计划</a:t>
              </a:r>
            </a:p>
          </p:txBody>
        </p:sp>
      </p:grpSp>
      <p:sp>
        <p:nvSpPr>
          <p:cNvPr id="24" name="菱形 23">
            <a:extLst>
              <a:ext uri="{FF2B5EF4-FFF2-40B4-BE49-F238E27FC236}">
                <a16:creationId xmlns:a16="http://schemas.microsoft.com/office/drawing/2014/main" id="{850B5F98-6A25-4289-A2C5-D23AE51B50F3}"/>
              </a:ext>
            </a:extLst>
          </p:cNvPr>
          <p:cNvSpPr/>
          <p:nvPr/>
        </p:nvSpPr>
        <p:spPr>
          <a:xfrm>
            <a:off x="3201329" y="2328222"/>
            <a:ext cx="9059556" cy="9059556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52394300-4A59-4A1E-B10F-ECBCFCF8AB5E}"/>
              </a:ext>
            </a:extLst>
          </p:cNvPr>
          <p:cNvSpPr/>
          <p:nvPr/>
        </p:nvSpPr>
        <p:spPr>
          <a:xfrm>
            <a:off x="7870502" y="-474637"/>
            <a:ext cx="5334658" cy="5334658"/>
          </a:xfrm>
          <a:prstGeom prst="diamond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8BF043-0966-4F3E-BB2F-38DA4445BE09}"/>
              </a:ext>
            </a:extLst>
          </p:cNvPr>
          <p:cNvSpPr txBox="1"/>
          <p:nvPr/>
        </p:nvSpPr>
        <p:spPr>
          <a:xfrm>
            <a:off x="9540581" y="1469417"/>
            <a:ext cx="2073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8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菱形 25">
            <a:extLst>
              <a:ext uri="{FF2B5EF4-FFF2-40B4-BE49-F238E27FC236}">
                <a16:creationId xmlns:a16="http://schemas.microsoft.com/office/drawing/2014/main" id="{D4F53A54-6959-413B-B819-1DBB125F7106}"/>
              </a:ext>
            </a:extLst>
          </p:cNvPr>
          <p:cNvSpPr/>
          <p:nvPr/>
        </p:nvSpPr>
        <p:spPr>
          <a:xfrm>
            <a:off x="10697365" y="3457158"/>
            <a:ext cx="3127039" cy="3127039"/>
          </a:xfrm>
          <a:prstGeom prst="diamond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AC2ACB-309E-4B9A-BDEC-F846046597B5}"/>
              </a:ext>
            </a:extLst>
          </p:cNvPr>
          <p:cNvSpPr/>
          <p:nvPr/>
        </p:nvSpPr>
        <p:spPr>
          <a:xfrm>
            <a:off x="5719582" y="2091195"/>
            <a:ext cx="163443" cy="1337805"/>
          </a:xfrm>
          <a:prstGeom prst="rect">
            <a:avLst/>
          </a:prstGeom>
          <a:solidFill>
            <a:srgbClr val="0D2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1B233F3A-5F42-4042-A593-711E7DF80486}"/>
              </a:ext>
            </a:extLst>
          </p:cNvPr>
          <p:cNvSpPr/>
          <p:nvPr/>
        </p:nvSpPr>
        <p:spPr>
          <a:xfrm>
            <a:off x="5719581" y="2708340"/>
            <a:ext cx="8299320" cy="82993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564185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0" grpId="0"/>
      <p:bldP spid="26" grpId="0" animBg="1"/>
      <p:bldP spid="2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607A8EF1-9113-45D5-B677-EFE64E15659A}"/>
              </a:ext>
            </a:extLst>
          </p:cNvPr>
          <p:cNvSpPr>
            <a:spLocks/>
          </p:cNvSpPr>
          <p:nvPr/>
        </p:nvSpPr>
        <p:spPr bwMode="auto">
          <a:xfrm>
            <a:off x="0" y="5295900"/>
            <a:ext cx="2885301" cy="15621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33" name="Freeform 2">
            <a:extLst>
              <a:ext uri="{FF2B5EF4-FFF2-40B4-BE49-F238E27FC236}">
                <a16:creationId xmlns:a16="http://schemas.microsoft.com/office/drawing/2014/main" id="{10C910A4-0094-459E-BC66-E8AF8DADECFF}"/>
              </a:ext>
            </a:extLst>
          </p:cNvPr>
          <p:cNvSpPr>
            <a:spLocks/>
          </p:cNvSpPr>
          <p:nvPr/>
        </p:nvSpPr>
        <p:spPr bwMode="auto">
          <a:xfrm>
            <a:off x="2100329" y="6140450"/>
            <a:ext cx="792043" cy="717550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A289F8F5-DD13-4A94-96D6-3B67315C25BC}"/>
              </a:ext>
            </a:extLst>
          </p:cNvPr>
          <p:cNvSpPr>
            <a:spLocks/>
          </p:cNvSpPr>
          <p:nvPr/>
        </p:nvSpPr>
        <p:spPr bwMode="auto">
          <a:xfrm>
            <a:off x="2100329" y="4578350"/>
            <a:ext cx="2885301" cy="1562100"/>
          </a:xfrm>
          <a:prstGeom prst="rect">
            <a:avLst/>
          </a:prstGeom>
          <a:solidFill>
            <a:schemeClr val="accent2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86819B3-B3C9-42DF-88DD-C16D5DB27BF7}"/>
              </a:ext>
            </a:extLst>
          </p:cNvPr>
          <p:cNvSpPr>
            <a:spLocks/>
          </p:cNvSpPr>
          <p:nvPr/>
        </p:nvSpPr>
        <p:spPr bwMode="auto">
          <a:xfrm>
            <a:off x="4200658" y="5422900"/>
            <a:ext cx="792043" cy="717550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16D4D86C-37DA-4D25-9DB5-E7536B0E1366}"/>
              </a:ext>
            </a:extLst>
          </p:cNvPr>
          <p:cNvSpPr>
            <a:spLocks/>
          </p:cNvSpPr>
          <p:nvPr/>
        </p:nvSpPr>
        <p:spPr bwMode="auto">
          <a:xfrm>
            <a:off x="4207730" y="3860800"/>
            <a:ext cx="2885301" cy="1562100"/>
          </a:xfrm>
          <a:prstGeom prst="rect">
            <a:avLst/>
          </a:prstGeom>
          <a:solidFill>
            <a:schemeClr val="accent3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2E5CD8CA-D12E-40EC-A71F-49A1A9CE4B4C}"/>
              </a:ext>
            </a:extLst>
          </p:cNvPr>
          <p:cNvSpPr>
            <a:spLocks/>
          </p:cNvSpPr>
          <p:nvPr/>
        </p:nvSpPr>
        <p:spPr bwMode="auto">
          <a:xfrm>
            <a:off x="6293916" y="4705350"/>
            <a:ext cx="792043" cy="717550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CD180779-032F-4D34-9747-FD3D9231A023}"/>
              </a:ext>
            </a:extLst>
          </p:cNvPr>
          <p:cNvSpPr>
            <a:spLocks/>
          </p:cNvSpPr>
          <p:nvPr/>
        </p:nvSpPr>
        <p:spPr bwMode="auto">
          <a:xfrm>
            <a:off x="6293916" y="3149600"/>
            <a:ext cx="2885301" cy="1562100"/>
          </a:xfrm>
          <a:prstGeom prst="rect">
            <a:avLst/>
          </a:prstGeom>
          <a:solidFill>
            <a:schemeClr val="accent4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2E818F4E-875A-452D-A663-17438B49419E}"/>
              </a:ext>
            </a:extLst>
          </p:cNvPr>
          <p:cNvSpPr>
            <a:spLocks/>
          </p:cNvSpPr>
          <p:nvPr/>
        </p:nvSpPr>
        <p:spPr bwMode="auto">
          <a:xfrm>
            <a:off x="8387173" y="3981450"/>
            <a:ext cx="792043" cy="717550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40" name="AutoShape 13">
            <a:extLst>
              <a:ext uri="{FF2B5EF4-FFF2-40B4-BE49-F238E27FC236}">
                <a16:creationId xmlns:a16="http://schemas.microsoft.com/office/drawing/2014/main" id="{88BB4D94-3C1C-4027-A5A6-3B7866907DB0}"/>
              </a:ext>
            </a:extLst>
          </p:cNvPr>
          <p:cNvSpPr>
            <a:spLocks/>
          </p:cNvSpPr>
          <p:nvPr/>
        </p:nvSpPr>
        <p:spPr bwMode="auto">
          <a:xfrm>
            <a:off x="8387173" y="2095500"/>
            <a:ext cx="3564195" cy="2228850"/>
          </a:xfrm>
          <a:prstGeom prst="rightArrow">
            <a:avLst>
              <a:gd name="adj1" fmla="val 69463"/>
              <a:gd name="adj2" fmla="val 28319"/>
            </a:avLst>
          </a:prstGeom>
          <a:solidFill>
            <a:schemeClr val="accent5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41" name="Isosceles Triangle 27">
            <a:extLst>
              <a:ext uri="{FF2B5EF4-FFF2-40B4-BE49-F238E27FC236}">
                <a16:creationId xmlns:a16="http://schemas.microsoft.com/office/drawing/2014/main" id="{49391FAA-0582-4F31-9787-C176F5AF080D}"/>
              </a:ext>
            </a:extLst>
          </p:cNvPr>
          <p:cNvSpPr/>
          <p:nvPr/>
        </p:nvSpPr>
        <p:spPr>
          <a:xfrm>
            <a:off x="1776195" y="5009934"/>
            <a:ext cx="284221" cy="25521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Isosceles Triangle 28">
            <a:extLst>
              <a:ext uri="{FF2B5EF4-FFF2-40B4-BE49-F238E27FC236}">
                <a16:creationId xmlns:a16="http://schemas.microsoft.com/office/drawing/2014/main" id="{1F01FF40-2423-4D29-9B86-E776606EA0DC}"/>
              </a:ext>
            </a:extLst>
          </p:cNvPr>
          <p:cNvSpPr/>
          <p:nvPr/>
        </p:nvSpPr>
        <p:spPr>
          <a:xfrm>
            <a:off x="3852334" y="4272085"/>
            <a:ext cx="284221" cy="25521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4">
              <a:hueOff val="1953167"/>
              <a:satOff val="-15628"/>
              <a:lumOff val="-5442"/>
              <a:alphaOff val="0"/>
            </a:schemeClr>
          </a:fillRef>
          <a:effectRef idx="0">
            <a:schemeClr val="accent4">
              <a:hueOff val="1953167"/>
              <a:satOff val="-15628"/>
              <a:lumOff val="-544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Isosceles Triangle 29">
            <a:extLst>
              <a:ext uri="{FF2B5EF4-FFF2-40B4-BE49-F238E27FC236}">
                <a16:creationId xmlns:a16="http://schemas.microsoft.com/office/drawing/2014/main" id="{3BE89FBA-33AD-499B-9A5A-F337995C7BDB}"/>
              </a:ext>
            </a:extLst>
          </p:cNvPr>
          <p:cNvSpPr/>
          <p:nvPr/>
        </p:nvSpPr>
        <p:spPr>
          <a:xfrm>
            <a:off x="5953424" y="3564866"/>
            <a:ext cx="284221" cy="255211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4">
              <a:hueOff val="3255278"/>
              <a:satOff val="-26046"/>
              <a:lumOff val="-9069"/>
              <a:alphaOff val="0"/>
            </a:schemeClr>
          </a:fillRef>
          <a:effectRef idx="0">
            <a:schemeClr val="accent4">
              <a:hueOff val="3255278"/>
              <a:satOff val="-26046"/>
              <a:lumOff val="-906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Isosceles Triangle 30">
            <a:extLst>
              <a:ext uri="{FF2B5EF4-FFF2-40B4-BE49-F238E27FC236}">
                <a16:creationId xmlns:a16="http://schemas.microsoft.com/office/drawing/2014/main" id="{D822F2CE-D4AE-497C-B8CA-383A5ABFE2F7}"/>
              </a:ext>
            </a:extLst>
          </p:cNvPr>
          <p:cNvSpPr/>
          <p:nvPr/>
        </p:nvSpPr>
        <p:spPr>
          <a:xfrm>
            <a:off x="8046520" y="2856132"/>
            <a:ext cx="284221" cy="255211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4557389"/>
              <a:satOff val="-36465"/>
              <a:lumOff val="-1269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02D73973-1C6E-4DF1-9D9B-54934A467472}"/>
              </a:ext>
            </a:extLst>
          </p:cNvPr>
          <p:cNvSpPr/>
          <p:nvPr/>
        </p:nvSpPr>
        <p:spPr>
          <a:xfrm>
            <a:off x="8046521" y="1528357"/>
            <a:ext cx="3183378" cy="567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请在此处添加具体内容，文字尽量言简意赅，简单说明即可，不必过于繁琐。</a:t>
            </a:r>
          </a:p>
        </p:txBody>
      </p:sp>
      <p:sp>
        <p:nvSpPr>
          <p:cNvPr id="51" name="Rectangle 30">
            <a:extLst>
              <a:ext uri="{FF2B5EF4-FFF2-40B4-BE49-F238E27FC236}">
                <a16:creationId xmlns:a16="http://schemas.microsoft.com/office/drawing/2014/main" id="{3C832B8F-1C65-430B-B8F5-E4D841D5B9E0}"/>
              </a:ext>
            </a:extLst>
          </p:cNvPr>
          <p:cNvSpPr/>
          <p:nvPr/>
        </p:nvSpPr>
        <p:spPr>
          <a:xfrm>
            <a:off x="9462578" y="2919123"/>
            <a:ext cx="1367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9C6AE473-97D1-4ABF-8704-8F5BD63D148E}"/>
              </a:ext>
            </a:extLst>
          </p:cNvPr>
          <p:cNvSpPr/>
          <p:nvPr/>
        </p:nvSpPr>
        <p:spPr>
          <a:xfrm>
            <a:off x="6862186" y="3608937"/>
            <a:ext cx="1367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5AE66D1A-D177-43A0-9931-AECCCDB9B7AB}"/>
              </a:ext>
            </a:extLst>
          </p:cNvPr>
          <p:cNvSpPr/>
          <p:nvPr/>
        </p:nvSpPr>
        <p:spPr>
          <a:xfrm>
            <a:off x="4992702" y="2285007"/>
            <a:ext cx="3236974" cy="567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请在此处添加具体内容，文字尽量言简意赅，简单说明即可，不必过于繁琐。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23D8F040-A2F8-4DD9-BE07-8666AD564555}"/>
              </a:ext>
            </a:extLst>
          </p:cNvPr>
          <p:cNvSpPr/>
          <p:nvPr/>
        </p:nvSpPr>
        <p:spPr>
          <a:xfrm>
            <a:off x="4775239" y="4327869"/>
            <a:ext cx="1367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80575A1D-98DF-4CCE-BC11-E20465666318}"/>
              </a:ext>
            </a:extLst>
          </p:cNvPr>
          <p:cNvSpPr/>
          <p:nvPr/>
        </p:nvSpPr>
        <p:spPr>
          <a:xfrm>
            <a:off x="2892372" y="3100660"/>
            <a:ext cx="3117409" cy="567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请在此处添加具体内容，文字尽量言简意赅，简单说明即可，不必过于繁琐。</a:t>
            </a: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18DFB553-BBC1-41F0-8669-47A3D709C293}"/>
              </a:ext>
            </a:extLst>
          </p:cNvPr>
          <p:cNvSpPr/>
          <p:nvPr/>
        </p:nvSpPr>
        <p:spPr>
          <a:xfrm>
            <a:off x="2527346" y="5033185"/>
            <a:ext cx="1367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7" name="Rectangle 29">
            <a:extLst>
              <a:ext uri="{FF2B5EF4-FFF2-40B4-BE49-F238E27FC236}">
                <a16:creationId xmlns:a16="http://schemas.microsoft.com/office/drawing/2014/main" id="{3C2ADCB5-F637-4DEA-948E-3070837CFB04}"/>
              </a:ext>
            </a:extLst>
          </p:cNvPr>
          <p:cNvSpPr/>
          <p:nvPr/>
        </p:nvSpPr>
        <p:spPr>
          <a:xfrm>
            <a:off x="537410" y="3854667"/>
            <a:ext cx="3238167" cy="567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8AE7477-4C92-41FD-AEF1-678125DDADC5}"/>
              </a:ext>
            </a:extLst>
          </p:cNvPr>
          <p:cNvGrpSpPr/>
          <p:nvPr/>
        </p:nvGrpSpPr>
        <p:grpSpPr>
          <a:xfrm>
            <a:off x="663859" y="5608981"/>
            <a:ext cx="853872" cy="853872"/>
            <a:chOff x="7608888" y="5324475"/>
            <a:chExt cx="555625" cy="555625"/>
          </a:xfrm>
          <a:solidFill>
            <a:schemeClr val="bg1"/>
          </a:solidFill>
        </p:grpSpPr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ABC7FB99-5409-435F-827B-15A3BADD1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7963" y="5326063"/>
              <a:ext cx="117475" cy="1222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2FE26228-F01C-46C2-B4EA-171EDB323A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4788" y="5324475"/>
              <a:ext cx="123825" cy="125413"/>
            </a:xfrm>
            <a:custGeom>
              <a:avLst/>
              <a:gdLst>
                <a:gd name="T0" fmla="*/ 22 w 43"/>
                <a:gd name="T1" fmla="*/ 44 h 44"/>
                <a:gd name="T2" fmla="*/ 0 w 43"/>
                <a:gd name="T3" fmla="*/ 22 h 44"/>
                <a:gd name="T4" fmla="*/ 22 w 43"/>
                <a:gd name="T5" fmla="*/ 0 h 44"/>
                <a:gd name="T6" fmla="*/ 43 w 43"/>
                <a:gd name="T7" fmla="*/ 22 h 44"/>
                <a:gd name="T8" fmla="*/ 22 w 43"/>
                <a:gd name="T9" fmla="*/ 44 h 44"/>
                <a:gd name="T10" fmla="*/ 22 w 43"/>
                <a:gd name="T11" fmla="*/ 2 h 44"/>
                <a:gd name="T12" fmla="*/ 2 w 43"/>
                <a:gd name="T13" fmla="*/ 22 h 44"/>
                <a:gd name="T14" fmla="*/ 22 w 43"/>
                <a:gd name="T15" fmla="*/ 42 h 44"/>
                <a:gd name="T16" fmla="*/ 41 w 43"/>
                <a:gd name="T17" fmla="*/ 22 h 44"/>
                <a:gd name="T18" fmla="*/ 22 w 43"/>
                <a:gd name="T19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22" y="44"/>
                  </a:moveTo>
                  <a:cubicBezTo>
                    <a:pt x="9" y="44"/>
                    <a:pt x="0" y="34"/>
                    <a:pt x="0" y="22"/>
                  </a:cubicBezTo>
                  <a:cubicBezTo>
                    <a:pt x="0" y="10"/>
                    <a:pt x="9" y="0"/>
                    <a:pt x="22" y="0"/>
                  </a:cubicBezTo>
                  <a:cubicBezTo>
                    <a:pt x="34" y="0"/>
                    <a:pt x="43" y="10"/>
                    <a:pt x="43" y="22"/>
                  </a:cubicBezTo>
                  <a:cubicBezTo>
                    <a:pt x="43" y="34"/>
                    <a:pt x="34" y="44"/>
                    <a:pt x="22" y="44"/>
                  </a:cubicBezTo>
                  <a:close/>
                  <a:moveTo>
                    <a:pt x="22" y="2"/>
                  </a:moveTo>
                  <a:cubicBezTo>
                    <a:pt x="11" y="2"/>
                    <a:pt x="2" y="11"/>
                    <a:pt x="2" y="22"/>
                  </a:cubicBezTo>
                  <a:cubicBezTo>
                    <a:pt x="2" y="33"/>
                    <a:pt x="11" y="42"/>
                    <a:pt x="22" y="42"/>
                  </a:cubicBezTo>
                  <a:cubicBezTo>
                    <a:pt x="33" y="42"/>
                    <a:pt x="41" y="33"/>
                    <a:pt x="41" y="22"/>
                  </a:cubicBezTo>
                  <a:cubicBezTo>
                    <a:pt x="41" y="11"/>
                    <a:pt x="33" y="2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2F23EA95-F119-4D30-A19D-BD26E24CC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650" y="5473700"/>
              <a:ext cx="290513" cy="169863"/>
            </a:xfrm>
            <a:custGeom>
              <a:avLst/>
              <a:gdLst>
                <a:gd name="T0" fmla="*/ 51 w 101"/>
                <a:gd name="T1" fmla="*/ 0 h 59"/>
                <a:gd name="T2" fmla="*/ 0 w 101"/>
                <a:gd name="T3" fmla="*/ 59 h 59"/>
                <a:gd name="T4" fmla="*/ 101 w 101"/>
                <a:gd name="T5" fmla="*/ 59 h 59"/>
                <a:gd name="T6" fmla="*/ 51 w 10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59">
                  <a:moveTo>
                    <a:pt x="51" y="0"/>
                  </a:moveTo>
                  <a:cubicBezTo>
                    <a:pt x="22" y="0"/>
                    <a:pt x="0" y="26"/>
                    <a:pt x="0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26"/>
                    <a:pt x="79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696BA2C6-E98A-48ED-81CA-E95D607D8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9063" y="5470525"/>
              <a:ext cx="295275" cy="176213"/>
            </a:xfrm>
            <a:custGeom>
              <a:avLst/>
              <a:gdLst>
                <a:gd name="T0" fmla="*/ 102 w 103"/>
                <a:gd name="T1" fmla="*/ 61 h 61"/>
                <a:gd name="T2" fmla="*/ 1 w 103"/>
                <a:gd name="T3" fmla="*/ 61 h 61"/>
                <a:gd name="T4" fmla="*/ 0 w 103"/>
                <a:gd name="T5" fmla="*/ 60 h 61"/>
                <a:gd name="T6" fmla="*/ 52 w 103"/>
                <a:gd name="T7" fmla="*/ 0 h 61"/>
                <a:gd name="T8" fmla="*/ 103 w 103"/>
                <a:gd name="T9" fmla="*/ 60 h 61"/>
                <a:gd name="T10" fmla="*/ 102 w 103"/>
                <a:gd name="T11" fmla="*/ 61 h 61"/>
                <a:gd name="T12" fmla="*/ 2 w 103"/>
                <a:gd name="T13" fmla="*/ 59 h 61"/>
                <a:gd name="T14" fmla="*/ 101 w 103"/>
                <a:gd name="T15" fmla="*/ 59 h 61"/>
                <a:gd name="T16" fmla="*/ 52 w 103"/>
                <a:gd name="T17" fmla="*/ 2 h 61"/>
                <a:gd name="T18" fmla="*/ 2 w 103"/>
                <a:gd name="T19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61">
                  <a:moveTo>
                    <a:pt x="102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27"/>
                    <a:pt x="23" y="0"/>
                    <a:pt x="52" y="0"/>
                  </a:cubicBezTo>
                  <a:cubicBezTo>
                    <a:pt x="80" y="0"/>
                    <a:pt x="103" y="27"/>
                    <a:pt x="103" y="60"/>
                  </a:cubicBezTo>
                  <a:cubicBezTo>
                    <a:pt x="103" y="61"/>
                    <a:pt x="103" y="61"/>
                    <a:pt x="102" y="61"/>
                  </a:cubicBezTo>
                  <a:close/>
                  <a:moveTo>
                    <a:pt x="2" y="59"/>
                  </a:moveTo>
                  <a:cubicBezTo>
                    <a:pt x="101" y="59"/>
                    <a:pt x="101" y="59"/>
                    <a:pt x="101" y="59"/>
                  </a:cubicBezTo>
                  <a:cubicBezTo>
                    <a:pt x="101" y="27"/>
                    <a:pt x="79" y="2"/>
                    <a:pt x="52" y="2"/>
                  </a:cubicBezTo>
                  <a:cubicBezTo>
                    <a:pt x="24" y="2"/>
                    <a:pt x="2" y="27"/>
                    <a:pt x="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5CE3A556-1221-4F52-A6DF-134C32C4B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63" y="5661025"/>
              <a:ext cx="549275" cy="212725"/>
            </a:xfrm>
            <a:custGeom>
              <a:avLst/>
              <a:gdLst>
                <a:gd name="T0" fmla="*/ 191 w 191"/>
                <a:gd name="T1" fmla="*/ 21 h 74"/>
                <a:gd name="T2" fmla="*/ 147 w 191"/>
                <a:gd name="T3" fmla="*/ 8 h 74"/>
                <a:gd name="T4" fmla="*/ 92 w 191"/>
                <a:gd name="T5" fmla="*/ 8 h 74"/>
                <a:gd name="T6" fmla="*/ 92 w 191"/>
                <a:gd name="T7" fmla="*/ 8 h 74"/>
                <a:gd name="T8" fmla="*/ 49 w 191"/>
                <a:gd name="T9" fmla="*/ 10 h 74"/>
                <a:gd name="T10" fmla="*/ 39 w 191"/>
                <a:gd name="T11" fmla="*/ 21 h 74"/>
                <a:gd name="T12" fmla="*/ 51 w 191"/>
                <a:gd name="T13" fmla="*/ 30 h 74"/>
                <a:gd name="T14" fmla="*/ 90 w 191"/>
                <a:gd name="T15" fmla="*/ 29 h 74"/>
                <a:gd name="T16" fmla="*/ 112 w 191"/>
                <a:gd name="T17" fmla="*/ 43 h 74"/>
                <a:gd name="T18" fmla="*/ 102 w 191"/>
                <a:gd name="T19" fmla="*/ 49 h 74"/>
                <a:gd name="T20" fmla="*/ 46 w 191"/>
                <a:gd name="T21" fmla="*/ 46 h 74"/>
                <a:gd name="T22" fmla="*/ 22 w 191"/>
                <a:gd name="T23" fmla="*/ 9 h 74"/>
                <a:gd name="T24" fmla="*/ 10 w 191"/>
                <a:gd name="T25" fmla="*/ 0 h 74"/>
                <a:gd name="T26" fmla="*/ 1 w 191"/>
                <a:gd name="T27" fmla="*/ 12 h 74"/>
                <a:gd name="T28" fmla="*/ 35 w 191"/>
                <a:gd name="T29" fmla="*/ 64 h 74"/>
                <a:gd name="T30" fmla="*/ 74 w 191"/>
                <a:gd name="T31" fmla="*/ 74 h 74"/>
                <a:gd name="T32" fmla="*/ 115 w 191"/>
                <a:gd name="T33" fmla="*/ 67 h 74"/>
                <a:gd name="T34" fmla="*/ 188 w 191"/>
                <a:gd name="T35" fmla="*/ 59 h 74"/>
                <a:gd name="T36" fmla="*/ 191 w 191"/>
                <a:gd name="T37" fmla="*/ 59 h 74"/>
                <a:gd name="T38" fmla="*/ 191 w 191"/>
                <a:gd name="T39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74">
                  <a:moveTo>
                    <a:pt x="191" y="21"/>
                  </a:moveTo>
                  <a:cubicBezTo>
                    <a:pt x="180" y="17"/>
                    <a:pt x="155" y="8"/>
                    <a:pt x="147" y="8"/>
                  </a:cubicBezTo>
                  <a:cubicBezTo>
                    <a:pt x="137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79" y="8"/>
                    <a:pt x="63" y="9"/>
                    <a:pt x="49" y="10"/>
                  </a:cubicBezTo>
                  <a:cubicBezTo>
                    <a:pt x="43" y="10"/>
                    <a:pt x="39" y="15"/>
                    <a:pt x="39" y="21"/>
                  </a:cubicBezTo>
                  <a:cubicBezTo>
                    <a:pt x="40" y="27"/>
                    <a:pt x="45" y="31"/>
                    <a:pt x="51" y="30"/>
                  </a:cubicBezTo>
                  <a:cubicBezTo>
                    <a:pt x="64" y="29"/>
                    <a:pt x="79" y="29"/>
                    <a:pt x="90" y="29"/>
                  </a:cubicBezTo>
                  <a:cubicBezTo>
                    <a:pt x="97" y="32"/>
                    <a:pt x="109" y="37"/>
                    <a:pt x="112" y="43"/>
                  </a:cubicBezTo>
                  <a:cubicBezTo>
                    <a:pt x="112" y="43"/>
                    <a:pt x="107" y="46"/>
                    <a:pt x="102" y="49"/>
                  </a:cubicBezTo>
                  <a:cubicBezTo>
                    <a:pt x="79" y="55"/>
                    <a:pt x="60" y="54"/>
                    <a:pt x="46" y="46"/>
                  </a:cubicBezTo>
                  <a:cubicBezTo>
                    <a:pt x="26" y="34"/>
                    <a:pt x="22" y="10"/>
                    <a:pt x="22" y="9"/>
                  </a:cubicBezTo>
                  <a:cubicBezTo>
                    <a:pt x="22" y="4"/>
                    <a:pt x="16" y="0"/>
                    <a:pt x="10" y="0"/>
                  </a:cubicBezTo>
                  <a:cubicBezTo>
                    <a:pt x="4" y="1"/>
                    <a:pt x="0" y="6"/>
                    <a:pt x="1" y="12"/>
                  </a:cubicBezTo>
                  <a:cubicBezTo>
                    <a:pt x="1" y="13"/>
                    <a:pt x="6" y="46"/>
                    <a:pt x="35" y="64"/>
                  </a:cubicBezTo>
                  <a:cubicBezTo>
                    <a:pt x="46" y="70"/>
                    <a:pt x="59" y="74"/>
                    <a:pt x="74" y="74"/>
                  </a:cubicBezTo>
                  <a:cubicBezTo>
                    <a:pt x="87" y="74"/>
                    <a:pt x="101" y="71"/>
                    <a:pt x="115" y="67"/>
                  </a:cubicBezTo>
                  <a:cubicBezTo>
                    <a:pt x="131" y="64"/>
                    <a:pt x="172" y="57"/>
                    <a:pt x="188" y="59"/>
                  </a:cubicBezTo>
                  <a:cubicBezTo>
                    <a:pt x="189" y="59"/>
                    <a:pt x="190" y="59"/>
                    <a:pt x="191" y="59"/>
                  </a:cubicBezTo>
                  <a:lnTo>
                    <a:pt x="19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D3843BFD-40DB-4F71-9C5E-AEC1B0FF9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8888" y="5654675"/>
              <a:ext cx="555625" cy="225425"/>
            </a:xfrm>
            <a:custGeom>
              <a:avLst/>
              <a:gdLst>
                <a:gd name="T0" fmla="*/ 75 w 193"/>
                <a:gd name="T1" fmla="*/ 77 h 78"/>
                <a:gd name="T2" fmla="*/ 35 w 193"/>
                <a:gd name="T3" fmla="*/ 66 h 78"/>
                <a:gd name="T4" fmla="*/ 1 w 193"/>
                <a:gd name="T5" fmla="*/ 14 h 78"/>
                <a:gd name="T6" fmla="*/ 3 w 193"/>
                <a:gd name="T7" fmla="*/ 6 h 78"/>
                <a:gd name="T8" fmla="*/ 11 w 193"/>
                <a:gd name="T9" fmla="*/ 1 h 78"/>
                <a:gd name="T10" fmla="*/ 24 w 193"/>
                <a:gd name="T11" fmla="*/ 11 h 78"/>
                <a:gd name="T12" fmla="*/ 48 w 193"/>
                <a:gd name="T13" fmla="*/ 47 h 78"/>
                <a:gd name="T14" fmla="*/ 102 w 193"/>
                <a:gd name="T15" fmla="*/ 50 h 78"/>
                <a:gd name="T16" fmla="*/ 111 w 193"/>
                <a:gd name="T17" fmla="*/ 44 h 78"/>
                <a:gd name="T18" fmla="*/ 91 w 193"/>
                <a:gd name="T19" fmla="*/ 32 h 78"/>
                <a:gd name="T20" fmla="*/ 52 w 193"/>
                <a:gd name="T21" fmla="*/ 33 h 78"/>
                <a:gd name="T22" fmla="*/ 39 w 193"/>
                <a:gd name="T23" fmla="*/ 23 h 78"/>
                <a:gd name="T24" fmla="*/ 42 w 193"/>
                <a:gd name="T25" fmla="*/ 15 h 78"/>
                <a:gd name="T26" fmla="*/ 50 w 193"/>
                <a:gd name="T27" fmla="*/ 11 h 78"/>
                <a:gd name="T28" fmla="*/ 91 w 193"/>
                <a:gd name="T29" fmla="*/ 9 h 78"/>
                <a:gd name="T30" fmla="*/ 93 w 193"/>
                <a:gd name="T31" fmla="*/ 9 h 78"/>
                <a:gd name="T32" fmla="*/ 93 w 193"/>
                <a:gd name="T33" fmla="*/ 9 h 78"/>
                <a:gd name="T34" fmla="*/ 93 w 193"/>
                <a:gd name="T35" fmla="*/ 9 h 78"/>
                <a:gd name="T36" fmla="*/ 129 w 193"/>
                <a:gd name="T37" fmla="*/ 9 h 78"/>
                <a:gd name="T38" fmla="*/ 148 w 193"/>
                <a:gd name="T39" fmla="*/ 9 h 78"/>
                <a:gd name="T40" fmla="*/ 148 w 193"/>
                <a:gd name="T41" fmla="*/ 9 h 78"/>
                <a:gd name="T42" fmla="*/ 192 w 193"/>
                <a:gd name="T43" fmla="*/ 22 h 78"/>
                <a:gd name="T44" fmla="*/ 193 w 193"/>
                <a:gd name="T45" fmla="*/ 23 h 78"/>
                <a:gd name="T46" fmla="*/ 193 w 193"/>
                <a:gd name="T47" fmla="*/ 61 h 78"/>
                <a:gd name="T48" fmla="*/ 192 w 193"/>
                <a:gd name="T49" fmla="*/ 62 h 78"/>
                <a:gd name="T50" fmla="*/ 189 w 193"/>
                <a:gd name="T51" fmla="*/ 62 h 78"/>
                <a:gd name="T52" fmla="*/ 182 w 193"/>
                <a:gd name="T53" fmla="*/ 61 h 78"/>
                <a:gd name="T54" fmla="*/ 117 w 193"/>
                <a:gd name="T55" fmla="*/ 70 h 78"/>
                <a:gd name="T56" fmla="*/ 75 w 193"/>
                <a:gd name="T57" fmla="*/ 77 h 78"/>
                <a:gd name="T58" fmla="*/ 13 w 193"/>
                <a:gd name="T59" fmla="*/ 3 h 78"/>
                <a:gd name="T60" fmla="*/ 11 w 193"/>
                <a:gd name="T61" fmla="*/ 3 h 78"/>
                <a:gd name="T62" fmla="*/ 4 w 193"/>
                <a:gd name="T63" fmla="*/ 7 h 78"/>
                <a:gd name="T64" fmla="*/ 3 w 193"/>
                <a:gd name="T65" fmla="*/ 14 h 78"/>
                <a:gd name="T66" fmla="*/ 36 w 193"/>
                <a:gd name="T67" fmla="*/ 65 h 78"/>
                <a:gd name="T68" fmla="*/ 116 w 193"/>
                <a:gd name="T69" fmla="*/ 68 h 78"/>
                <a:gd name="T70" fmla="*/ 182 w 193"/>
                <a:gd name="T71" fmla="*/ 59 h 78"/>
                <a:gd name="T72" fmla="*/ 189 w 193"/>
                <a:gd name="T73" fmla="*/ 60 h 78"/>
                <a:gd name="T74" fmla="*/ 191 w 193"/>
                <a:gd name="T75" fmla="*/ 60 h 78"/>
                <a:gd name="T76" fmla="*/ 191 w 193"/>
                <a:gd name="T77" fmla="*/ 24 h 78"/>
                <a:gd name="T78" fmla="*/ 148 w 193"/>
                <a:gd name="T79" fmla="*/ 11 h 78"/>
                <a:gd name="T80" fmla="*/ 129 w 193"/>
                <a:gd name="T81" fmla="*/ 11 h 78"/>
                <a:gd name="T82" fmla="*/ 93 w 193"/>
                <a:gd name="T83" fmla="*/ 11 h 78"/>
                <a:gd name="T84" fmla="*/ 93 w 193"/>
                <a:gd name="T85" fmla="*/ 11 h 78"/>
                <a:gd name="T86" fmla="*/ 93 w 193"/>
                <a:gd name="T87" fmla="*/ 11 h 78"/>
                <a:gd name="T88" fmla="*/ 91 w 193"/>
                <a:gd name="T89" fmla="*/ 11 h 78"/>
                <a:gd name="T90" fmla="*/ 50 w 193"/>
                <a:gd name="T91" fmla="*/ 13 h 78"/>
                <a:gd name="T92" fmla="*/ 43 w 193"/>
                <a:gd name="T93" fmla="*/ 16 h 78"/>
                <a:gd name="T94" fmla="*/ 41 w 193"/>
                <a:gd name="T95" fmla="*/ 23 h 78"/>
                <a:gd name="T96" fmla="*/ 52 w 193"/>
                <a:gd name="T97" fmla="*/ 31 h 78"/>
                <a:gd name="T98" fmla="*/ 91 w 193"/>
                <a:gd name="T99" fmla="*/ 30 h 78"/>
                <a:gd name="T100" fmla="*/ 91 w 193"/>
                <a:gd name="T101" fmla="*/ 30 h 78"/>
                <a:gd name="T102" fmla="*/ 114 w 193"/>
                <a:gd name="T103" fmla="*/ 44 h 78"/>
                <a:gd name="T104" fmla="*/ 113 w 193"/>
                <a:gd name="T105" fmla="*/ 45 h 78"/>
                <a:gd name="T106" fmla="*/ 103 w 193"/>
                <a:gd name="T107" fmla="*/ 52 h 78"/>
                <a:gd name="T108" fmla="*/ 47 w 193"/>
                <a:gd name="T109" fmla="*/ 49 h 78"/>
                <a:gd name="T110" fmla="*/ 22 w 193"/>
                <a:gd name="T111" fmla="*/ 11 h 78"/>
                <a:gd name="T112" fmla="*/ 13 w 193"/>
                <a:gd name="T113" fmla="*/ 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3" h="78">
                  <a:moveTo>
                    <a:pt x="75" y="77"/>
                  </a:moveTo>
                  <a:cubicBezTo>
                    <a:pt x="60" y="77"/>
                    <a:pt x="47" y="73"/>
                    <a:pt x="35" y="66"/>
                  </a:cubicBezTo>
                  <a:cubicBezTo>
                    <a:pt x="5" y="49"/>
                    <a:pt x="1" y="15"/>
                    <a:pt x="1" y="14"/>
                  </a:cubicBezTo>
                  <a:cubicBezTo>
                    <a:pt x="0" y="11"/>
                    <a:pt x="1" y="8"/>
                    <a:pt x="3" y="6"/>
                  </a:cubicBezTo>
                  <a:cubicBezTo>
                    <a:pt x="5" y="3"/>
                    <a:pt x="8" y="2"/>
                    <a:pt x="11" y="1"/>
                  </a:cubicBezTo>
                  <a:cubicBezTo>
                    <a:pt x="18" y="0"/>
                    <a:pt x="23" y="5"/>
                    <a:pt x="24" y="11"/>
                  </a:cubicBezTo>
                  <a:cubicBezTo>
                    <a:pt x="24" y="12"/>
                    <a:pt x="28" y="36"/>
                    <a:pt x="48" y="47"/>
                  </a:cubicBezTo>
                  <a:cubicBezTo>
                    <a:pt x="61" y="55"/>
                    <a:pt x="80" y="56"/>
                    <a:pt x="102" y="50"/>
                  </a:cubicBezTo>
                  <a:cubicBezTo>
                    <a:pt x="106" y="48"/>
                    <a:pt x="110" y="45"/>
                    <a:pt x="111" y="44"/>
                  </a:cubicBezTo>
                  <a:cubicBezTo>
                    <a:pt x="109" y="41"/>
                    <a:pt x="102" y="36"/>
                    <a:pt x="91" y="32"/>
                  </a:cubicBezTo>
                  <a:cubicBezTo>
                    <a:pt x="80" y="32"/>
                    <a:pt x="65" y="32"/>
                    <a:pt x="52" y="33"/>
                  </a:cubicBezTo>
                  <a:cubicBezTo>
                    <a:pt x="46" y="34"/>
                    <a:pt x="40" y="29"/>
                    <a:pt x="39" y="23"/>
                  </a:cubicBezTo>
                  <a:cubicBezTo>
                    <a:pt x="39" y="20"/>
                    <a:pt x="40" y="17"/>
                    <a:pt x="42" y="15"/>
                  </a:cubicBezTo>
                  <a:cubicBezTo>
                    <a:pt x="44" y="12"/>
                    <a:pt x="47" y="11"/>
                    <a:pt x="50" y="11"/>
                  </a:cubicBezTo>
                  <a:cubicBezTo>
                    <a:pt x="66" y="9"/>
                    <a:pt x="80" y="9"/>
                    <a:pt x="91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112" y="9"/>
                    <a:pt x="129" y="9"/>
                  </a:cubicBezTo>
                  <a:cubicBezTo>
                    <a:pt x="138" y="9"/>
                    <a:pt x="145" y="9"/>
                    <a:pt x="148" y="9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56" y="9"/>
                    <a:pt x="181" y="18"/>
                    <a:pt x="192" y="22"/>
                  </a:cubicBezTo>
                  <a:cubicBezTo>
                    <a:pt x="192" y="22"/>
                    <a:pt x="193" y="22"/>
                    <a:pt x="193" y="23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2" y="62"/>
                    <a:pt x="192" y="62"/>
                  </a:cubicBezTo>
                  <a:cubicBezTo>
                    <a:pt x="191" y="62"/>
                    <a:pt x="190" y="62"/>
                    <a:pt x="189" y="62"/>
                  </a:cubicBezTo>
                  <a:cubicBezTo>
                    <a:pt x="187" y="62"/>
                    <a:pt x="185" y="61"/>
                    <a:pt x="182" y="61"/>
                  </a:cubicBezTo>
                  <a:cubicBezTo>
                    <a:pt x="163" y="61"/>
                    <a:pt x="131" y="67"/>
                    <a:pt x="117" y="70"/>
                  </a:cubicBezTo>
                  <a:cubicBezTo>
                    <a:pt x="102" y="74"/>
                    <a:pt x="88" y="77"/>
                    <a:pt x="75" y="77"/>
                  </a:cubicBezTo>
                  <a:close/>
                  <a:moveTo>
                    <a:pt x="13" y="3"/>
                  </a:moveTo>
                  <a:cubicBezTo>
                    <a:pt x="12" y="3"/>
                    <a:pt x="12" y="3"/>
                    <a:pt x="11" y="3"/>
                  </a:cubicBezTo>
                  <a:cubicBezTo>
                    <a:pt x="9" y="4"/>
                    <a:pt x="6" y="5"/>
                    <a:pt x="4" y="7"/>
                  </a:cubicBezTo>
                  <a:cubicBezTo>
                    <a:pt x="3" y="9"/>
                    <a:pt x="2" y="11"/>
                    <a:pt x="3" y="14"/>
                  </a:cubicBezTo>
                  <a:cubicBezTo>
                    <a:pt x="3" y="15"/>
                    <a:pt x="7" y="47"/>
                    <a:pt x="36" y="65"/>
                  </a:cubicBezTo>
                  <a:cubicBezTo>
                    <a:pt x="57" y="77"/>
                    <a:pt x="84" y="78"/>
                    <a:pt x="116" y="68"/>
                  </a:cubicBezTo>
                  <a:cubicBezTo>
                    <a:pt x="131" y="65"/>
                    <a:pt x="163" y="59"/>
                    <a:pt x="182" y="59"/>
                  </a:cubicBezTo>
                  <a:cubicBezTo>
                    <a:pt x="185" y="59"/>
                    <a:pt x="187" y="60"/>
                    <a:pt x="189" y="60"/>
                  </a:cubicBezTo>
                  <a:cubicBezTo>
                    <a:pt x="190" y="60"/>
                    <a:pt x="190" y="60"/>
                    <a:pt x="191" y="60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80" y="20"/>
                    <a:pt x="156" y="11"/>
                    <a:pt x="148" y="11"/>
                  </a:cubicBezTo>
                  <a:cubicBezTo>
                    <a:pt x="145" y="11"/>
                    <a:pt x="138" y="11"/>
                    <a:pt x="129" y="11"/>
                  </a:cubicBezTo>
                  <a:cubicBezTo>
                    <a:pt x="113" y="11"/>
                    <a:pt x="94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80" y="11"/>
                    <a:pt x="67" y="11"/>
                    <a:pt x="50" y="13"/>
                  </a:cubicBezTo>
                  <a:cubicBezTo>
                    <a:pt x="48" y="13"/>
                    <a:pt x="45" y="14"/>
                    <a:pt x="43" y="16"/>
                  </a:cubicBezTo>
                  <a:cubicBezTo>
                    <a:pt x="42" y="18"/>
                    <a:pt x="41" y="20"/>
                    <a:pt x="41" y="23"/>
                  </a:cubicBezTo>
                  <a:cubicBezTo>
                    <a:pt x="42" y="28"/>
                    <a:pt x="46" y="32"/>
                    <a:pt x="52" y="31"/>
                  </a:cubicBezTo>
                  <a:cubicBezTo>
                    <a:pt x="65" y="30"/>
                    <a:pt x="80" y="30"/>
                    <a:pt x="9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100" y="33"/>
                    <a:pt x="111" y="39"/>
                    <a:pt x="114" y="44"/>
                  </a:cubicBezTo>
                  <a:cubicBezTo>
                    <a:pt x="114" y="45"/>
                    <a:pt x="114" y="45"/>
                    <a:pt x="113" y="45"/>
                  </a:cubicBezTo>
                  <a:cubicBezTo>
                    <a:pt x="113" y="45"/>
                    <a:pt x="109" y="49"/>
                    <a:pt x="103" y="52"/>
                  </a:cubicBezTo>
                  <a:cubicBezTo>
                    <a:pt x="79" y="58"/>
                    <a:pt x="61" y="57"/>
                    <a:pt x="47" y="49"/>
                  </a:cubicBezTo>
                  <a:cubicBezTo>
                    <a:pt x="26" y="37"/>
                    <a:pt x="22" y="12"/>
                    <a:pt x="22" y="11"/>
                  </a:cubicBezTo>
                  <a:cubicBezTo>
                    <a:pt x="22" y="7"/>
                    <a:pt x="17" y="3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296D83C-1CAE-4AE6-83F0-280A3B7973D0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C54149A-51F7-49B6-83C9-A33DE57E89E4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7B3E0CB-CC48-4DF2-81E7-1F8AF51024F6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执行计划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7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菱形 9">
            <a:extLst>
              <a:ext uri="{FF2B5EF4-FFF2-40B4-BE49-F238E27FC236}">
                <a16:creationId xmlns:a16="http://schemas.microsoft.com/office/drawing/2014/main" id="{17C220E3-9403-4BB6-862A-39BD85048067}"/>
              </a:ext>
            </a:extLst>
          </p:cNvPr>
          <p:cNvSpPr/>
          <p:nvPr/>
        </p:nvSpPr>
        <p:spPr>
          <a:xfrm>
            <a:off x="-5111602" y="-102850"/>
            <a:ext cx="8366305" cy="8366305"/>
          </a:xfrm>
          <a:prstGeom prst="diamon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027C8CFE-711A-41D0-8CA7-A0E53BFDDC14}"/>
              </a:ext>
            </a:extLst>
          </p:cNvPr>
          <p:cNvSpPr/>
          <p:nvPr/>
        </p:nvSpPr>
        <p:spPr>
          <a:xfrm>
            <a:off x="-3681090" y="-3230418"/>
            <a:ext cx="8077200" cy="8077200"/>
          </a:xfrm>
          <a:prstGeom prst="diamond">
            <a:avLst/>
          </a:prstGeom>
          <a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  <a:effectLst>
            <a:outerShdw blurRad="1270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DBBDFE37-4ED8-42AD-8B2D-90400893CB82}"/>
              </a:ext>
            </a:extLst>
          </p:cNvPr>
          <p:cNvSpPr/>
          <p:nvPr/>
        </p:nvSpPr>
        <p:spPr>
          <a:xfrm>
            <a:off x="2489203" y="952439"/>
            <a:ext cx="4148256" cy="4148256"/>
          </a:xfrm>
          <a:prstGeom prst="diamond">
            <a:avLst/>
          </a:prstGeom>
          <a:solidFill>
            <a:srgbClr val="4C4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5A4563-E9A8-46CA-ACCC-AC8BC5294E41}"/>
              </a:ext>
            </a:extLst>
          </p:cNvPr>
          <p:cNvSpPr txBox="1"/>
          <p:nvPr/>
        </p:nvSpPr>
        <p:spPr>
          <a:xfrm>
            <a:off x="3254703" y="1994942"/>
            <a:ext cx="2617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82D909-61FE-47B7-8A8C-54B13A021208}"/>
              </a:ext>
            </a:extLst>
          </p:cNvPr>
          <p:cNvSpPr txBox="1"/>
          <p:nvPr/>
        </p:nvSpPr>
        <p:spPr>
          <a:xfrm>
            <a:off x="3376586" y="3368973"/>
            <a:ext cx="26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bg1"/>
                </a:solidFill>
                <a:latin typeface="FZHei-B01S" panose="03000509000000000000" pitchFamily="66" charset="-122"/>
                <a:ea typeface="FZHei-B01S" panose="03000509000000000000" pitchFamily="66" charset="-122"/>
                <a:cs typeface="Lato" panose="020F0502020204030203" pitchFamily="34" charset="0"/>
                <a:sym typeface="微软雅黑" panose="020B0503020204020204" pitchFamily="34" charset="-122"/>
              </a:rPr>
              <a:t>CONTETNS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6D209DB7-0F2B-4393-BD13-9F82E78390AA}"/>
              </a:ext>
            </a:extLst>
          </p:cNvPr>
          <p:cNvSpPr/>
          <p:nvPr/>
        </p:nvSpPr>
        <p:spPr>
          <a:xfrm>
            <a:off x="1477003" y="4202943"/>
            <a:ext cx="3799166" cy="3799166"/>
          </a:xfrm>
          <a:prstGeom prst="diamond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89E53C-EE6B-4AE1-BCF2-1190901B48C1}"/>
              </a:ext>
            </a:extLst>
          </p:cNvPr>
          <p:cNvGrpSpPr/>
          <p:nvPr/>
        </p:nvGrpSpPr>
        <p:grpSpPr>
          <a:xfrm>
            <a:off x="8502781" y="1633544"/>
            <a:ext cx="2681053" cy="722796"/>
            <a:chOff x="1618701" y="4290347"/>
            <a:chExt cx="3720833" cy="620537"/>
          </a:xfrm>
          <a:solidFill>
            <a:srgbClr val="3B74B9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50C9C3B-E78A-44B0-8EEA-1CFE6121EB22}"/>
                </a:ext>
              </a:extLst>
            </p:cNvPr>
            <p:cNvSpPr/>
            <p:nvPr/>
          </p:nvSpPr>
          <p:spPr>
            <a:xfrm>
              <a:off x="1645926" y="4657495"/>
              <a:ext cx="3693608" cy="2533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D93FBBE-395F-43C6-9DA4-CAF616AB8ED7}"/>
                </a:ext>
              </a:extLst>
            </p:cNvPr>
            <p:cNvSpPr/>
            <p:nvPr/>
          </p:nvSpPr>
          <p:spPr>
            <a:xfrm>
              <a:off x="1618701" y="4290347"/>
              <a:ext cx="1849018" cy="35423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自我认知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B1FF7DE-50B4-45FB-BC13-E45D77E30F69}"/>
              </a:ext>
            </a:extLst>
          </p:cNvPr>
          <p:cNvGrpSpPr/>
          <p:nvPr/>
        </p:nvGrpSpPr>
        <p:grpSpPr>
          <a:xfrm>
            <a:off x="8502781" y="2736960"/>
            <a:ext cx="2681053" cy="722796"/>
            <a:chOff x="1618701" y="4290347"/>
            <a:chExt cx="3720833" cy="620537"/>
          </a:xfrm>
          <a:solidFill>
            <a:srgbClr val="3B74B9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EA946B2-3CEC-4501-8A5C-C33935860755}"/>
                </a:ext>
              </a:extLst>
            </p:cNvPr>
            <p:cNvSpPr/>
            <p:nvPr/>
          </p:nvSpPr>
          <p:spPr>
            <a:xfrm>
              <a:off x="1645926" y="4657495"/>
              <a:ext cx="3693608" cy="2533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5C745E-7C52-4C71-AA0B-33CB7DB6648F}"/>
                </a:ext>
              </a:extLst>
            </p:cNvPr>
            <p:cNvSpPr/>
            <p:nvPr/>
          </p:nvSpPr>
          <p:spPr>
            <a:xfrm>
              <a:off x="1618701" y="4290347"/>
              <a:ext cx="1849018" cy="35423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9EF6C11-EB34-4908-962A-BF907EE872CE}"/>
              </a:ext>
            </a:extLst>
          </p:cNvPr>
          <p:cNvGrpSpPr/>
          <p:nvPr/>
        </p:nvGrpSpPr>
        <p:grpSpPr>
          <a:xfrm>
            <a:off x="8502781" y="3839661"/>
            <a:ext cx="2681053" cy="722796"/>
            <a:chOff x="1618701" y="4290347"/>
            <a:chExt cx="3720833" cy="620537"/>
          </a:xfrm>
          <a:solidFill>
            <a:srgbClr val="3B74B9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BE51BA8-886E-414C-9408-D2DAB9415105}"/>
                </a:ext>
              </a:extLst>
            </p:cNvPr>
            <p:cNvSpPr/>
            <p:nvPr/>
          </p:nvSpPr>
          <p:spPr>
            <a:xfrm>
              <a:off x="1645926" y="4657495"/>
              <a:ext cx="3693608" cy="2533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5BE7C23-880F-4AE7-83D9-6B7F600AC092}"/>
                </a:ext>
              </a:extLst>
            </p:cNvPr>
            <p:cNvSpPr/>
            <p:nvPr/>
          </p:nvSpPr>
          <p:spPr>
            <a:xfrm>
              <a:off x="1618701" y="4290347"/>
              <a:ext cx="1849018" cy="35423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职业定位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CF0907A-C563-4CA2-B772-C0EBB61B30F1}"/>
              </a:ext>
            </a:extLst>
          </p:cNvPr>
          <p:cNvGrpSpPr/>
          <p:nvPr/>
        </p:nvGrpSpPr>
        <p:grpSpPr>
          <a:xfrm>
            <a:off x="8502781" y="4942362"/>
            <a:ext cx="2681053" cy="722796"/>
            <a:chOff x="1618701" y="4290347"/>
            <a:chExt cx="3720833" cy="620537"/>
          </a:xfrm>
          <a:solidFill>
            <a:srgbClr val="3B74B9"/>
          </a:solidFill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515B55C-7C0A-4091-9769-DAE595E57065}"/>
                </a:ext>
              </a:extLst>
            </p:cNvPr>
            <p:cNvSpPr/>
            <p:nvPr/>
          </p:nvSpPr>
          <p:spPr>
            <a:xfrm>
              <a:off x="1645926" y="4657495"/>
              <a:ext cx="3693608" cy="2533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289BF2B-9569-4398-9A90-3F11CF7D78F3}"/>
                </a:ext>
              </a:extLst>
            </p:cNvPr>
            <p:cNvSpPr/>
            <p:nvPr/>
          </p:nvSpPr>
          <p:spPr>
            <a:xfrm>
              <a:off x="1618701" y="4290347"/>
              <a:ext cx="1849018" cy="35423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执行计划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58BF043-0966-4F3E-BB2F-38DA4445BE09}"/>
              </a:ext>
            </a:extLst>
          </p:cNvPr>
          <p:cNvSpPr txBox="1"/>
          <p:nvPr/>
        </p:nvSpPr>
        <p:spPr>
          <a:xfrm>
            <a:off x="7257157" y="1440944"/>
            <a:ext cx="115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60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D5240A9-1859-4D68-9C86-B586E27FA2A4}"/>
              </a:ext>
            </a:extLst>
          </p:cNvPr>
          <p:cNvSpPr txBox="1"/>
          <p:nvPr/>
        </p:nvSpPr>
        <p:spPr>
          <a:xfrm>
            <a:off x="7257157" y="2533220"/>
            <a:ext cx="115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60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3827D85-C068-4B39-96E8-CD6AE17AD24F}"/>
              </a:ext>
            </a:extLst>
          </p:cNvPr>
          <p:cNvSpPr txBox="1"/>
          <p:nvPr/>
        </p:nvSpPr>
        <p:spPr>
          <a:xfrm>
            <a:off x="7257157" y="3638800"/>
            <a:ext cx="115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60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933A9C3-7D3C-448C-A834-375C4EFC777C}"/>
              </a:ext>
            </a:extLst>
          </p:cNvPr>
          <p:cNvSpPr txBox="1"/>
          <p:nvPr/>
        </p:nvSpPr>
        <p:spPr>
          <a:xfrm>
            <a:off x="7257157" y="4754758"/>
            <a:ext cx="115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60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442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8" grpId="0" animBg="1"/>
      <p:bldP spid="11" grpId="0"/>
      <p:bldP spid="17" grpId="0"/>
      <p:bldP spid="18" grpId="0" animBg="1"/>
      <p:bldP spid="40" grpId="0"/>
      <p:bldP spid="41" grpId="0"/>
      <p:bldP spid="4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1429AC7-61EE-4E20-8F6D-BAF9C25DC290}"/>
              </a:ext>
            </a:extLst>
          </p:cNvPr>
          <p:cNvSpPr/>
          <p:nvPr/>
        </p:nvSpPr>
        <p:spPr>
          <a:xfrm>
            <a:off x="537410" y="1731936"/>
            <a:ext cx="3722236" cy="2160751"/>
          </a:xfrm>
          <a:prstGeom prst="rect">
            <a:avLst/>
          </a:prstGeom>
          <a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299D02-6EAF-41B7-BD08-F9B1CFB3A2C7}"/>
              </a:ext>
            </a:extLst>
          </p:cNvPr>
          <p:cNvSpPr/>
          <p:nvPr/>
        </p:nvSpPr>
        <p:spPr>
          <a:xfrm>
            <a:off x="4259646" y="1731936"/>
            <a:ext cx="3722236" cy="2160751"/>
          </a:xfrm>
          <a:prstGeom prst="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5AE6C3-D146-428B-8831-DF525672DCCB}"/>
              </a:ext>
            </a:extLst>
          </p:cNvPr>
          <p:cNvSpPr/>
          <p:nvPr/>
        </p:nvSpPr>
        <p:spPr>
          <a:xfrm>
            <a:off x="7981882" y="1731936"/>
            <a:ext cx="3722236" cy="2160751"/>
          </a:xfrm>
          <a:prstGeom prst="rect">
            <a:avLst/>
          </a:prstGeom>
          <a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CDFA70-D2BF-4CA1-A025-16156642E9D6}"/>
              </a:ext>
            </a:extLst>
          </p:cNvPr>
          <p:cNvSpPr/>
          <p:nvPr/>
        </p:nvSpPr>
        <p:spPr>
          <a:xfrm>
            <a:off x="537410" y="3892687"/>
            <a:ext cx="3722236" cy="2160751"/>
          </a:xfrm>
          <a:prstGeom prst="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77E062-5CEC-4C79-9090-B85272CD6014}"/>
              </a:ext>
            </a:extLst>
          </p:cNvPr>
          <p:cNvSpPr/>
          <p:nvPr/>
        </p:nvSpPr>
        <p:spPr>
          <a:xfrm>
            <a:off x="4259646" y="3892687"/>
            <a:ext cx="3722236" cy="2160751"/>
          </a:xfrm>
          <a:prstGeom prst="rect">
            <a:avLst/>
          </a:prstGeom>
          <a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ADFC02-454E-4A59-92AD-4F71F3A0C727}"/>
              </a:ext>
            </a:extLst>
          </p:cNvPr>
          <p:cNvSpPr/>
          <p:nvPr/>
        </p:nvSpPr>
        <p:spPr>
          <a:xfrm>
            <a:off x="7981882" y="3892687"/>
            <a:ext cx="3722236" cy="2160751"/>
          </a:xfrm>
          <a:prstGeom prst="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3098376-BF6D-4568-95CA-BECD4AA3ABCA}"/>
              </a:ext>
            </a:extLst>
          </p:cNvPr>
          <p:cNvSpPr/>
          <p:nvPr/>
        </p:nvSpPr>
        <p:spPr>
          <a:xfrm>
            <a:off x="4895834" y="2572841"/>
            <a:ext cx="2653423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F5427884-7EF3-4E67-8C74-1F728D0403DE}"/>
              </a:ext>
            </a:extLst>
          </p:cNvPr>
          <p:cNvSpPr/>
          <p:nvPr/>
        </p:nvSpPr>
        <p:spPr>
          <a:xfrm>
            <a:off x="5580834" y="2152031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3D132BA0-54C6-4351-AC42-FC4A2A63C73C}"/>
              </a:ext>
            </a:extLst>
          </p:cNvPr>
          <p:cNvSpPr/>
          <p:nvPr/>
        </p:nvSpPr>
        <p:spPr>
          <a:xfrm>
            <a:off x="1055585" y="4704022"/>
            <a:ext cx="2653423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8DCA49C-CECF-4831-ABA9-B7F3CA98E622}"/>
              </a:ext>
            </a:extLst>
          </p:cNvPr>
          <p:cNvSpPr/>
          <p:nvPr/>
        </p:nvSpPr>
        <p:spPr>
          <a:xfrm>
            <a:off x="1740585" y="4283212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232DC54F-7948-4EC2-BEEA-1B6741BF872A}"/>
              </a:ext>
            </a:extLst>
          </p:cNvPr>
          <p:cNvSpPr/>
          <p:nvPr/>
        </p:nvSpPr>
        <p:spPr>
          <a:xfrm>
            <a:off x="8525317" y="4704022"/>
            <a:ext cx="2653423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3F54D3FB-9966-44C9-AB83-E44D14FD9C9A}"/>
              </a:ext>
            </a:extLst>
          </p:cNvPr>
          <p:cNvSpPr/>
          <p:nvPr/>
        </p:nvSpPr>
        <p:spPr>
          <a:xfrm>
            <a:off x="9210317" y="4283212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18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296D83C-1CAE-4AE6-83F0-280A3B7973D0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C54149A-51F7-49B6-83C9-A33DE57E89E4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7B3E0CB-CC48-4DF2-81E7-1F8AF51024F6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执行计划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14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36" grpId="1"/>
      <p:bldP spid="37" grpId="1"/>
      <p:bldP spid="38" grpId="1"/>
      <p:bldP spid="39" grpId="1"/>
      <p:bldP spid="40" grpId="1"/>
      <p:bldP spid="4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CB4C95A-8618-432D-BBE1-6B2F17A4687A}"/>
              </a:ext>
            </a:extLst>
          </p:cNvPr>
          <p:cNvGrpSpPr/>
          <p:nvPr/>
        </p:nvGrpSpPr>
        <p:grpSpPr>
          <a:xfrm>
            <a:off x="1818712" y="3604893"/>
            <a:ext cx="1008401" cy="2288546"/>
            <a:chOff x="485404" y="3025589"/>
            <a:chExt cx="1329964" cy="4190207"/>
          </a:xfrm>
        </p:grpSpPr>
        <p:sp>
          <p:nvSpPr>
            <p:cNvPr id="8" name="Freeform 1555">
              <a:extLst>
                <a:ext uri="{FF2B5EF4-FFF2-40B4-BE49-F238E27FC236}">
                  <a16:creationId xmlns:a16="http://schemas.microsoft.com/office/drawing/2014/main" id="{B4BF4EAA-EA8A-43A2-B428-3A98F4E94CB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29499" y="4305474"/>
              <a:ext cx="3224752" cy="664982"/>
            </a:xfrm>
            <a:custGeom>
              <a:avLst/>
              <a:gdLst>
                <a:gd name="T0" fmla="*/ 0 w 1964"/>
                <a:gd name="T1" fmla="*/ 405 h 405"/>
                <a:gd name="T2" fmla="*/ 163 w 1964"/>
                <a:gd name="T3" fmla="*/ 0 h 405"/>
                <a:gd name="T4" fmla="*/ 1964 w 1964"/>
                <a:gd name="T5" fmla="*/ 0 h 405"/>
                <a:gd name="T6" fmla="*/ 1843 w 1964"/>
                <a:gd name="T7" fmla="*/ 405 h 405"/>
                <a:gd name="T8" fmla="*/ 0 w 196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405">
                  <a:moveTo>
                    <a:pt x="0" y="405"/>
                  </a:moveTo>
                  <a:lnTo>
                    <a:pt x="163" y="0"/>
                  </a:lnTo>
                  <a:lnTo>
                    <a:pt x="1964" y="0"/>
                  </a:lnTo>
                  <a:lnTo>
                    <a:pt x="1843" y="405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9" name="Freeform 1556">
              <a:extLst>
                <a:ext uri="{FF2B5EF4-FFF2-40B4-BE49-F238E27FC236}">
                  <a16:creationId xmlns:a16="http://schemas.microsoft.com/office/drawing/2014/main" id="{67F3F397-950B-4EE6-B9B9-87E6DF2D15C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29499" y="4305474"/>
              <a:ext cx="3224752" cy="664982"/>
            </a:xfrm>
            <a:custGeom>
              <a:avLst/>
              <a:gdLst>
                <a:gd name="T0" fmla="*/ 0 w 1964"/>
                <a:gd name="T1" fmla="*/ 405 h 405"/>
                <a:gd name="T2" fmla="*/ 163 w 1964"/>
                <a:gd name="T3" fmla="*/ 0 h 405"/>
                <a:gd name="T4" fmla="*/ 1964 w 1964"/>
                <a:gd name="T5" fmla="*/ 0 h 405"/>
                <a:gd name="T6" fmla="*/ 1843 w 1964"/>
                <a:gd name="T7" fmla="*/ 405 h 405"/>
                <a:gd name="T8" fmla="*/ 0 w 196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405">
                  <a:moveTo>
                    <a:pt x="0" y="405"/>
                  </a:moveTo>
                  <a:lnTo>
                    <a:pt x="163" y="0"/>
                  </a:lnTo>
                  <a:lnTo>
                    <a:pt x="1964" y="0"/>
                  </a:lnTo>
                  <a:lnTo>
                    <a:pt x="1843" y="405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" name="Freeform 1557">
              <a:extLst>
                <a:ext uri="{FF2B5EF4-FFF2-40B4-BE49-F238E27FC236}">
                  <a16:creationId xmlns:a16="http://schemas.microsoft.com/office/drawing/2014/main" id="{62D6A43D-208B-497F-A943-7516AA15AEB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795302" y="4306295"/>
              <a:ext cx="3226394" cy="664982"/>
            </a:xfrm>
            <a:custGeom>
              <a:avLst/>
              <a:gdLst>
                <a:gd name="T0" fmla="*/ 0 w 1965"/>
                <a:gd name="T1" fmla="*/ 0 h 405"/>
                <a:gd name="T2" fmla="*/ 163 w 1965"/>
                <a:gd name="T3" fmla="*/ 405 h 405"/>
                <a:gd name="T4" fmla="*/ 1965 w 1965"/>
                <a:gd name="T5" fmla="*/ 405 h 405"/>
                <a:gd name="T6" fmla="*/ 1844 w 1965"/>
                <a:gd name="T7" fmla="*/ 0 h 405"/>
                <a:gd name="T8" fmla="*/ 0 w 1965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5" h="405">
                  <a:moveTo>
                    <a:pt x="0" y="0"/>
                  </a:moveTo>
                  <a:lnTo>
                    <a:pt x="163" y="405"/>
                  </a:lnTo>
                  <a:lnTo>
                    <a:pt x="1965" y="405"/>
                  </a:lnTo>
                  <a:lnTo>
                    <a:pt x="1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1" name="Freeform 1558">
              <a:extLst>
                <a:ext uri="{FF2B5EF4-FFF2-40B4-BE49-F238E27FC236}">
                  <a16:creationId xmlns:a16="http://schemas.microsoft.com/office/drawing/2014/main" id="{F57BEC9C-7650-4BC2-B130-1F8D50AC93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795302" y="4306295"/>
              <a:ext cx="3226394" cy="664982"/>
            </a:xfrm>
            <a:custGeom>
              <a:avLst/>
              <a:gdLst>
                <a:gd name="T0" fmla="*/ 0 w 1965"/>
                <a:gd name="T1" fmla="*/ 0 h 405"/>
                <a:gd name="T2" fmla="*/ 163 w 1965"/>
                <a:gd name="T3" fmla="*/ 405 h 405"/>
                <a:gd name="T4" fmla="*/ 1965 w 1965"/>
                <a:gd name="T5" fmla="*/ 405 h 405"/>
                <a:gd name="T6" fmla="*/ 1844 w 1965"/>
                <a:gd name="T7" fmla="*/ 0 h 405"/>
                <a:gd name="T8" fmla="*/ 0 w 1965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5" h="405">
                  <a:moveTo>
                    <a:pt x="0" y="0"/>
                  </a:moveTo>
                  <a:lnTo>
                    <a:pt x="163" y="405"/>
                  </a:lnTo>
                  <a:lnTo>
                    <a:pt x="1965" y="405"/>
                  </a:lnTo>
                  <a:lnTo>
                    <a:pt x="184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2" name="Freeform 1559">
              <a:extLst>
                <a:ext uri="{FF2B5EF4-FFF2-40B4-BE49-F238E27FC236}">
                  <a16:creationId xmlns:a16="http://schemas.microsoft.com/office/drawing/2014/main" id="{2A1330AD-1573-4857-AA44-BFF21E2DEC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1424" y="4546017"/>
              <a:ext cx="3298638" cy="664982"/>
            </a:xfrm>
            <a:custGeom>
              <a:avLst/>
              <a:gdLst>
                <a:gd name="T0" fmla="*/ 0 w 2009"/>
                <a:gd name="T1" fmla="*/ 405 h 405"/>
                <a:gd name="T2" fmla="*/ 166 w 2009"/>
                <a:gd name="T3" fmla="*/ 0 h 405"/>
                <a:gd name="T4" fmla="*/ 2009 w 2009"/>
                <a:gd name="T5" fmla="*/ 0 h 405"/>
                <a:gd name="T6" fmla="*/ 1884 w 2009"/>
                <a:gd name="T7" fmla="*/ 405 h 405"/>
                <a:gd name="T8" fmla="*/ 0 w 2009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405"/>
                  </a:moveTo>
                  <a:lnTo>
                    <a:pt x="166" y="0"/>
                  </a:lnTo>
                  <a:lnTo>
                    <a:pt x="2009" y="0"/>
                  </a:lnTo>
                  <a:lnTo>
                    <a:pt x="1884" y="405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3" name="Freeform 1560">
              <a:extLst>
                <a:ext uri="{FF2B5EF4-FFF2-40B4-BE49-F238E27FC236}">
                  <a16:creationId xmlns:a16="http://schemas.microsoft.com/office/drawing/2014/main" id="{C9CD5C7B-8221-4487-8C5A-0307BEC836F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1424" y="4546017"/>
              <a:ext cx="3298638" cy="664982"/>
            </a:xfrm>
            <a:custGeom>
              <a:avLst/>
              <a:gdLst>
                <a:gd name="T0" fmla="*/ 0 w 2009"/>
                <a:gd name="T1" fmla="*/ 405 h 405"/>
                <a:gd name="T2" fmla="*/ 166 w 2009"/>
                <a:gd name="T3" fmla="*/ 0 h 405"/>
                <a:gd name="T4" fmla="*/ 2009 w 2009"/>
                <a:gd name="T5" fmla="*/ 0 h 405"/>
                <a:gd name="T6" fmla="*/ 1884 w 2009"/>
                <a:gd name="T7" fmla="*/ 405 h 405"/>
                <a:gd name="T8" fmla="*/ 0 w 2009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405"/>
                  </a:moveTo>
                  <a:lnTo>
                    <a:pt x="166" y="0"/>
                  </a:lnTo>
                  <a:lnTo>
                    <a:pt x="2009" y="0"/>
                  </a:lnTo>
                  <a:lnTo>
                    <a:pt x="1884" y="405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4" name="Freeform 1561">
              <a:extLst>
                <a:ext uri="{FF2B5EF4-FFF2-40B4-BE49-F238E27FC236}">
                  <a16:creationId xmlns:a16="http://schemas.microsoft.com/office/drawing/2014/main" id="{674E320D-026D-4CF7-A574-CC22C9E2F4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66443" y="4546017"/>
              <a:ext cx="3298638" cy="664982"/>
            </a:xfrm>
            <a:custGeom>
              <a:avLst/>
              <a:gdLst>
                <a:gd name="T0" fmla="*/ 0 w 2009"/>
                <a:gd name="T1" fmla="*/ 0 h 405"/>
                <a:gd name="T2" fmla="*/ 166 w 2009"/>
                <a:gd name="T3" fmla="*/ 405 h 405"/>
                <a:gd name="T4" fmla="*/ 2009 w 2009"/>
                <a:gd name="T5" fmla="*/ 405 h 405"/>
                <a:gd name="T6" fmla="*/ 1884 w 2009"/>
                <a:gd name="T7" fmla="*/ 0 h 405"/>
                <a:gd name="T8" fmla="*/ 0 w 200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0"/>
                  </a:moveTo>
                  <a:lnTo>
                    <a:pt x="166" y="405"/>
                  </a:lnTo>
                  <a:lnTo>
                    <a:pt x="2009" y="405"/>
                  </a:lnTo>
                  <a:lnTo>
                    <a:pt x="18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8" name="Freeform 1562">
              <a:extLst>
                <a:ext uri="{FF2B5EF4-FFF2-40B4-BE49-F238E27FC236}">
                  <a16:creationId xmlns:a16="http://schemas.microsoft.com/office/drawing/2014/main" id="{BC76D3B2-77DD-4D3F-A69C-F36366CC57A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66443" y="4546017"/>
              <a:ext cx="3298638" cy="664982"/>
            </a:xfrm>
            <a:custGeom>
              <a:avLst/>
              <a:gdLst>
                <a:gd name="T0" fmla="*/ 0 w 2009"/>
                <a:gd name="T1" fmla="*/ 0 h 405"/>
                <a:gd name="T2" fmla="*/ 166 w 2009"/>
                <a:gd name="T3" fmla="*/ 405 h 405"/>
                <a:gd name="T4" fmla="*/ 2009 w 2009"/>
                <a:gd name="T5" fmla="*/ 405 h 405"/>
                <a:gd name="T6" fmla="*/ 1884 w 2009"/>
                <a:gd name="T7" fmla="*/ 0 h 405"/>
                <a:gd name="T8" fmla="*/ 0 w 200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0"/>
                  </a:moveTo>
                  <a:lnTo>
                    <a:pt x="166" y="405"/>
                  </a:lnTo>
                  <a:lnTo>
                    <a:pt x="2009" y="405"/>
                  </a:lnTo>
                  <a:lnTo>
                    <a:pt x="188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9" name="Freeform 1563">
              <a:extLst>
                <a:ext uri="{FF2B5EF4-FFF2-40B4-BE49-F238E27FC236}">
                  <a16:creationId xmlns:a16="http://schemas.microsoft.com/office/drawing/2014/main" id="{1856BD63-ACD8-4468-B559-88F51EA0DA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278456" y="3583845"/>
              <a:ext cx="408841" cy="664982"/>
            </a:xfrm>
            <a:custGeom>
              <a:avLst/>
              <a:gdLst>
                <a:gd name="T0" fmla="*/ 249 w 249"/>
                <a:gd name="T1" fmla="*/ 0 h 405"/>
                <a:gd name="T2" fmla="*/ 0 w 249"/>
                <a:gd name="T3" fmla="*/ 0 h 405"/>
                <a:gd name="T4" fmla="*/ 125 w 249"/>
                <a:gd name="T5" fmla="*/ 405 h 405"/>
                <a:gd name="T6" fmla="*/ 128 w 249"/>
                <a:gd name="T7" fmla="*/ 405 h 405"/>
                <a:gd name="T8" fmla="*/ 249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249" y="0"/>
                  </a:moveTo>
                  <a:lnTo>
                    <a:pt x="0" y="0"/>
                  </a:lnTo>
                  <a:lnTo>
                    <a:pt x="125" y="405"/>
                  </a:lnTo>
                  <a:lnTo>
                    <a:pt x="128" y="405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0" name="Freeform 1564">
              <a:extLst>
                <a:ext uri="{FF2B5EF4-FFF2-40B4-BE49-F238E27FC236}">
                  <a16:creationId xmlns:a16="http://schemas.microsoft.com/office/drawing/2014/main" id="{BFF1CD7D-92BB-48C0-8505-38CE614B30B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278456" y="3583845"/>
              <a:ext cx="408841" cy="664982"/>
            </a:xfrm>
            <a:custGeom>
              <a:avLst/>
              <a:gdLst>
                <a:gd name="T0" fmla="*/ 249 w 249"/>
                <a:gd name="T1" fmla="*/ 0 h 405"/>
                <a:gd name="T2" fmla="*/ 0 w 249"/>
                <a:gd name="T3" fmla="*/ 0 h 405"/>
                <a:gd name="T4" fmla="*/ 125 w 249"/>
                <a:gd name="T5" fmla="*/ 405 h 405"/>
                <a:gd name="T6" fmla="*/ 128 w 249"/>
                <a:gd name="T7" fmla="*/ 405 h 405"/>
                <a:gd name="T8" fmla="*/ 249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249" y="0"/>
                  </a:moveTo>
                  <a:lnTo>
                    <a:pt x="0" y="0"/>
                  </a:lnTo>
                  <a:lnTo>
                    <a:pt x="125" y="405"/>
                  </a:lnTo>
                  <a:lnTo>
                    <a:pt x="128" y="405"/>
                  </a:lnTo>
                  <a:lnTo>
                    <a:pt x="2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1" name="Freeform 1565">
              <a:extLst>
                <a:ext uri="{FF2B5EF4-FFF2-40B4-BE49-F238E27FC236}">
                  <a16:creationId xmlns:a16="http://schemas.microsoft.com/office/drawing/2014/main" id="{9BC5E812-1124-4FB5-A14E-20B7CF9570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3475" y="3583845"/>
              <a:ext cx="408841" cy="664982"/>
            </a:xfrm>
            <a:custGeom>
              <a:avLst/>
              <a:gdLst>
                <a:gd name="T0" fmla="*/ 128 w 249"/>
                <a:gd name="T1" fmla="*/ 0 h 405"/>
                <a:gd name="T2" fmla="*/ 125 w 249"/>
                <a:gd name="T3" fmla="*/ 0 h 405"/>
                <a:gd name="T4" fmla="*/ 0 w 249"/>
                <a:gd name="T5" fmla="*/ 405 h 405"/>
                <a:gd name="T6" fmla="*/ 249 w 249"/>
                <a:gd name="T7" fmla="*/ 405 h 405"/>
                <a:gd name="T8" fmla="*/ 128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128" y="0"/>
                  </a:moveTo>
                  <a:lnTo>
                    <a:pt x="125" y="0"/>
                  </a:lnTo>
                  <a:lnTo>
                    <a:pt x="0" y="405"/>
                  </a:lnTo>
                  <a:lnTo>
                    <a:pt x="249" y="405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2" name="Freeform 1566">
              <a:extLst>
                <a:ext uri="{FF2B5EF4-FFF2-40B4-BE49-F238E27FC236}">
                  <a16:creationId xmlns:a16="http://schemas.microsoft.com/office/drawing/2014/main" id="{9F0D686F-8728-419B-B4F9-6AC60689361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3475" y="3583845"/>
              <a:ext cx="408841" cy="664982"/>
            </a:xfrm>
            <a:custGeom>
              <a:avLst/>
              <a:gdLst>
                <a:gd name="T0" fmla="*/ 128 w 249"/>
                <a:gd name="T1" fmla="*/ 0 h 405"/>
                <a:gd name="T2" fmla="*/ 125 w 249"/>
                <a:gd name="T3" fmla="*/ 0 h 405"/>
                <a:gd name="T4" fmla="*/ 0 w 249"/>
                <a:gd name="T5" fmla="*/ 405 h 405"/>
                <a:gd name="T6" fmla="*/ 249 w 249"/>
                <a:gd name="T7" fmla="*/ 405 h 405"/>
                <a:gd name="T8" fmla="*/ 128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128" y="0"/>
                  </a:moveTo>
                  <a:lnTo>
                    <a:pt x="125" y="0"/>
                  </a:lnTo>
                  <a:lnTo>
                    <a:pt x="0" y="405"/>
                  </a:lnTo>
                  <a:lnTo>
                    <a:pt x="249" y="405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3" name="Freeform 1567">
              <a:extLst>
                <a:ext uri="{FF2B5EF4-FFF2-40B4-BE49-F238E27FC236}">
                  <a16:creationId xmlns:a16="http://schemas.microsoft.com/office/drawing/2014/main" id="{DD2C8498-5131-42BC-8124-30599C9418C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2245" y="5233165"/>
              <a:ext cx="3300280" cy="664982"/>
            </a:xfrm>
            <a:custGeom>
              <a:avLst/>
              <a:gdLst>
                <a:gd name="T0" fmla="*/ 2010 w 2010"/>
                <a:gd name="T1" fmla="*/ 0 h 405"/>
                <a:gd name="T2" fmla="*/ 167 w 2010"/>
                <a:gd name="T3" fmla="*/ 0 h 405"/>
                <a:gd name="T4" fmla="*/ 0 w 2010"/>
                <a:gd name="T5" fmla="*/ 405 h 405"/>
                <a:gd name="T6" fmla="*/ 419 w 2010"/>
                <a:gd name="T7" fmla="*/ 405 h 405"/>
                <a:gd name="T8" fmla="*/ 585 w 2010"/>
                <a:gd name="T9" fmla="*/ 0 h 405"/>
                <a:gd name="T10" fmla="*/ 2010 w 2010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0" h="405">
                  <a:moveTo>
                    <a:pt x="2010" y="0"/>
                  </a:moveTo>
                  <a:lnTo>
                    <a:pt x="167" y="0"/>
                  </a:lnTo>
                  <a:lnTo>
                    <a:pt x="0" y="405"/>
                  </a:lnTo>
                  <a:lnTo>
                    <a:pt x="419" y="405"/>
                  </a:lnTo>
                  <a:lnTo>
                    <a:pt x="585" y="0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4" name="Freeform 1568">
              <a:extLst>
                <a:ext uri="{FF2B5EF4-FFF2-40B4-BE49-F238E27FC236}">
                  <a16:creationId xmlns:a16="http://schemas.microsoft.com/office/drawing/2014/main" id="{3003CA01-E8BA-46FC-B0A1-8DCCF24B664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2245" y="5233165"/>
              <a:ext cx="3300280" cy="664982"/>
            </a:xfrm>
            <a:custGeom>
              <a:avLst/>
              <a:gdLst>
                <a:gd name="T0" fmla="*/ 2010 w 2010"/>
                <a:gd name="T1" fmla="*/ 0 h 405"/>
                <a:gd name="T2" fmla="*/ 167 w 2010"/>
                <a:gd name="T3" fmla="*/ 0 h 405"/>
                <a:gd name="T4" fmla="*/ 0 w 2010"/>
                <a:gd name="T5" fmla="*/ 405 h 405"/>
                <a:gd name="T6" fmla="*/ 419 w 2010"/>
                <a:gd name="T7" fmla="*/ 405 h 405"/>
                <a:gd name="T8" fmla="*/ 585 w 2010"/>
                <a:gd name="T9" fmla="*/ 0 h 405"/>
                <a:gd name="T10" fmla="*/ 2010 w 2010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0" h="405">
                  <a:moveTo>
                    <a:pt x="2010" y="0"/>
                  </a:moveTo>
                  <a:lnTo>
                    <a:pt x="167" y="0"/>
                  </a:lnTo>
                  <a:lnTo>
                    <a:pt x="0" y="405"/>
                  </a:lnTo>
                  <a:lnTo>
                    <a:pt x="419" y="405"/>
                  </a:lnTo>
                  <a:lnTo>
                    <a:pt x="585" y="0"/>
                  </a:lnTo>
                  <a:lnTo>
                    <a:pt x="20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5" name="Freeform 1569">
              <a:extLst>
                <a:ext uri="{FF2B5EF4-FFF2-40B4-BE49-F238E27FC236}">
                  <a16:creationId xmlns:a16="http://schemas.microsoft.com/office/drawing/2014/main" id="{7B1D6B4E-B12B-43B4-93DF-8E1AD30D6D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488261" y="4889180"/>
              <a:ext cx="2612312" cy="664982"/>
            </a:xfrm>
            <a:custGeom>
              <a:avLst/>
              <a:gdLst>
                <a:gd name="T0" fmla="*/ 1591 w 1591"/>
                <a:gd name="T1" fmla="*/ 0 h 405"/>
                <a:gd name="T2" fmla="*/ 166 w 1591"/>
                <a:gd name="T3" fmla="*/ 0 h 405"/>
                <a:gd name="T4" fmla="*/ 0 w 1591"/>
                <a:gd name="T5" fmla="*/ 405 h 405"/>
                <a:gd name="T6" fmla="*/ 1466 w 1591"/>
                <a:gd name="T7" fmla="*/ 405 h 405"/>
                <a:gd name="T8" fmla="*/ 1591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591" y="0"/>
                  </a:moveTo>
                  <a:lnTo>
                    <a:pt x="166" y="0"/>
                  </a:lnTo>
                  <a:lnTo>
                    <a:pt x="0" y="405"/>
                  </a:lnTo>
                  <a:lnTo>
                    <a:pt x="1466" y="405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6" name="Freeform 1570">
              <a:extLst>
                <a:ext uri="{FF2B5EF4-FFF2-40B4-BE49-F238E27FC236}">
                  <a16:creationId xmlns:a16="http://schemas.microsoft.com/office/drawing/2014/main" id="{49E1E058-F7EC-4049-A6DF-9D08BC013DB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488261" y="4889180"/>
              <a:ext cx="2612312" cy="664982"/>
            </a:xfrm>
            <a:custGeom>
              <a:avLst/>
              <a:gdLst>
                <a:gd name="T0" fmla="*/ 1591 w 1591"/>
                <a:gd name="T1" fmla="*/ 0 h 405"/>
                <a:gd name="T2" fmla="*/ 166 w 1591"/>
                <a:gd name="T3" fmla="*/ 0 h 405"/>
                <a:gd name="T4" fmla="*/ 0 w 1591"/>
                <a:gd name="T5" fmla="*/ 405 h 405"/>
                <a:gd name="T6" fmla="*/ 1466 w 1591"/>
                <a:gd name="T7" fmla="*/ 405 h 405"/>
                <a:gd name="T8" fmla="*/ 1591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591" y="0"/>
                  </a:moveTo>
                  <a:lnTo>
                    <a:pt x="166" y="0"/>
                  </a:lnTo>
                  <a:lnTo>
                    <a:pt x="0" y="405"/>
                  </a:lnTo>
                  <a:lnTo>
                    <a:pt x="1466" y="405"/>
                  </a:lnTo>
                  <a:lnTo>
                    <a:pt x="15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7" name="Freeform 1571">
              <a:extLst>
                <a:ext uri="{FF2B5EF4-FFF2-40B4-BE49-F238E27FC236}">
                  <a16:creationId xmlns:a16="http://schemas.microsoft.com/office/drawing/2014/main" id="{75453F60-62B3-4203-84D6-66B16C8C40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76721" y="4889180"/>
              <a:ext cx="2612312" cy="664982"/>
            </a:xfrm>
            <a:custGeom>
              <a:avLst/>
              <a:gdLst>
                <a:gd name="T0" fmla="*/ 1466 w 1591"/>
                <a:gd name="T1" fmla="*/ 0 h 405"/>
                <a:gd name="T2" fmla="*/ 0 w 1591"/>
                <a:gd name="T3" fmla="*/ 0 h 405"/>
                <a:gd name="T4" fmla="*/ 166 w 1591"/>
                <a:gd name="T5" fmla="*/ 405 h 405"/>
                <a:gd name="T6" fmla="*/ 1591 w 1591"/>
                <a:gd name="T7" fmla="*/ 405 h 405"/>
                <a:gd name="T8" fmla="*/ 1466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466" y="0"/>
                  </a:moveTo>
                  <a:lnTo>
                    <a:pt x="0" y="0"/>
                  </a:lnTo>
                  <a:lnTo>
                    <a:pt x="166" y="405"/>
                  </a:lnTo>
                  <a:lnTo>
                    <a:pt x="1591" y="405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8" name="Freeform 1572">
              <a:extLst>
                <a:ext uri="{FF2B5EF4-FFF2-40B4-BE49-F238E27FC236}">
                  <a16:creationId xmlns:a16="http://schemas.microsoft.com/office/drawing/2014/main" id="{8C0F9323-6174-424E-989D-A3CE88D92A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76721" y="4889180"/>
              <a:ext cx="2612312" cy="664982"/>
            </a:xfrm>
            <a:custGeom>
              <a:avLst/>
              <a:gdLst>
                <a:gd name="T0" fmla="*/ 1466 w 1591"/>
                <a:gd name="T1" fmla="*/ 0 h 405"/>
                <a:gd name="T2" fmla="*/ 0 w 1591"/>
                <a:gd name="T3" fmla="*/ 0 h 405"/>
                <a:gd name="T4" fmla="*/ 166 w 1591"/>
                <a:gd name="T5" fmla="*/ 405 h 405"/>
                <a:gd name="T6" fmla="*/ 1591 w 1591"/>
                <a:gd name="T7" fmla="*/ 405 h 405"/>
                <a:gd name="T8" fmla="*/ 1466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466" y="0"/>
                  </a:moveTo>
                  <a:lnTo>
                    <a:pt x="0" y="0"/>
                  </a:lnTo>
                  <a:lnTo>
                    <a:pt x="166" y="405"/>
                  </a:lnTo>
                  <a:lnTo>
                    <a:pt x="1591" y="405"/>
                  </a:lnTo>
                  <a:lnTo>
                    <a:pt x="14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29" name="Freeform 1573">
              <a:extLst>
                <a:ext uri="{FF2B5EF4-FFF2-40B4-BE49-F238E27FC236}">
                  <a16:creationId xmlns:a16="http://schemas.microsoft.com/office/drawing/2014/main" id="{3F37D1FD-DA78-4212-83C2-CC8557A0868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02612" y="6403040"/>
              <a:ext cx="960529" cy="664982"/>
            </a:xfrm>
            <a:custGeom>
              <a:avLst/>
              <a:gdLst>
                <a:gd name="T0" fmla="*/ 419 w 585"/>
                <a:gd name="T1" fmla="*/ 0 h 405"/>
                <a:gd name="T2" fmla="*/ 0 w 585"/>
                <a:gd name="T3" fmla="*/ 0 h 405"/>
                <a:gd name="T4" fmla="*/ 167 w 585"/>
                <a:gd name="T5" fmla="*/ 405 h 405"/>
                <a:gd name="T6" fmla="*/ 457 w 585"/>
                <a:gd name="T7" fmla="*/ 405 h 405"/>
                <a:gd name="T8" fmla="*/ 585 w 585"/>
                <a:gd name="T9" fmla="*/ 405 h 405"/>
                <a:gd name="T10" fmla="*/ 419 w 585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405">
                  <a:moveTo>
                    <a:pt x="419" y="0"/>
                  </a:moveTo>
                  <a:lnTo>
                    <a:pt x="0" y="0"/>
                  </a:lnTo>
                  <a:lnTo>
                    <a:pt x="167" y="405"/>
                  </a:lnTo>
                  <a:lnTo>
                    <a:pt x="457" y="405"/>
                  </a:lnTo>
                  <a:lnTo>
                    <a:pt x="585" y="40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30" name="Freeform 1574">
              <a:extLst>
                <a:ext uri="{FF2B5EF4-FFF2-40B4-BE49-F238E27FC236}">
                  <a16:creationId xmlns:a16="http://schemas.microsoft.com/office/drawing/2014/main" id="{ACBB56E1-1A63-49F8-B5DD-BB3B1B853FE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02612" y="6403040"/>
              <a:ext cx="960529" cy="664982"/>
            </a:xfrm>
            <a:custGeom>
              <a:avLst/>
              <a:gdLst>
                <a:gd name="T0" fmla="*/ 419 w 585"/>
                <a:gd name="T1" fmla="*/ 0 h 405"/>
                <a:gd name="T2" fmla="*/ 0 w 585"/>
                <a:gd name="T3" fmla="*/ 0 h 405"/>
                <a:gd name="T4" fmla="*/ 167 w 585"/>
                <a:gd name="T5" fmla="*/ 405 h 405"/>
                <a:gd name="T6" fmla="*/ 457 w 585"/>
                <a:gd name="T7" fmla="*/ 405 h 405"/>
                <a:gd name="T8" fmla="*/ 585 w 585"/>
                <a:gd name="T9" fmla="*/ 405 h 405"/>
                <a:gd name="T10" fmla="*/ 419 w 585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405">
                  <a:moveTo>
                    <a:pt x="419" y="0"/>
                  </a:moveTo>
                  <a:lnTo>
                    <a:pt x="0" y="0"/>
                  </a:lnTo>
                  <a:lnTo>
                    <a:pt x="167" y="405"/>
                  </a:lnTo>
                  <a:lnTo>
                    <a:pt x="457" y="405"/>
                  </a:lnTo>
                  <a:lnTo>
                    <a:pt x="585" y="405"/>
                  </a:lnTo>
                  <a:lnTo>
                    <a:pt x="4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31" name="Freeform 1589">
              <a:extLst>
                <a:ext uri="{FF2B5EF4-FFF2-40B4-BE49-F238E27FC236}">
                  <a16:creationId xmlns:a16="http://schemas.microsoft.com/office/drawing/2014/main" id="{DEBCAD29-15F0-4C45-99F2-0AF86479D01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04064" y="3850659"/>
              <a:ext cx="822607" cy="0"/>
            </a:xfrm>
            <a:custGeom>
              <a:avLst/>
              <a:gdLst>
                <a:gd name="T0" fmla="*/ 501 w 501"/>
                <a:gd name="T1" fmla="*/ 214 w 501"/>
                <a:gd name="T2" fmla="*/ 0 w 501"/>
                <a:gd name="T3" fmla="*/ 501 w 50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01">
                  <a:moveTo>
                    <a:pt x="501" y="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DA45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32" name="Freeform 1590">
              <a:extLst>
                <a:ext uri="{FF2B5EF4-FFF2-40B4-BE49-F238E27FC236}">
                  <a16:creationId xmlns:a16="http://schemas.microsoft.com/office/drawing/2014/main" id="{3A15185A-6D09-4A15-B3DA-AD31CE046D6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04064" y="3850659"/>
              <a:ext cx="822607" cy="0"/>
            </a:xfrm>
            <a:custGeom>
              <a:avLst/>
              <a:gdLst>
                <a:gd name="T0" fmla="*/ 501 w 501"/>
                <a:gd name="T1" fmla="*/ 214 w 501"/>
                <a:gd name="T2" fmla="*/ 0 w 501"/>
                <a:gd name="T3" fmla="*/ 501 w 50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01">
                  <a:moveTo>
                    <a:pt x="501" y="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5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33" name="Freeform 1591">
              <a:extLst>
                <a:ext uri="{FF2B5EF4-FFF2-40B4-BE49-F238E27FC236}">
                  <a16:creationId xmlns:a16="http://schemas.microsoft.com/office/drawing/2014/main" id="{FBFEC0B9-AEA5-46E7-9799-36192B3E22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639681" y="4086276"/>
              <a:ext cx="351373" cy="0"/>
            </a:xfrm>
            <a:custGeom>
              <a:avLst/>
              <a:gdLst>
                <a:gd name="T0" fmla="*/ 214 w 214"/>
                <a:gd name="T1" fmla="*/ 211 w 214"/>
                <a:gd name="T2" fmla="*/ 0 w 214"/>
                <a:gd name="T3" fmla="*/ 214 w 2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4">
                  <a:moveTo>
                    <a:pt x="214" y="0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C3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34" name="Freeform 1592">
              <a:extLst>
                <a:ext uri="{FF2B5EF4-FFF2-40B4-BE49-F238E27FC236}">
                  <a16:creationId xmlns:a16="http://schemas.microsoft.com/office/drawing/2014/main" id="{5BFB5BFE-E21F-4D75-925D-4678A06B74D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639681" y="4086276"/>
              <a:ext cx="351373" cy="0"/>
            </a:xfrm>
            <a:custGeom>
              <a:avLst/>
              <a:gdLst>
                <a:gd name="T0" fmla="*/ 214 w 214"/>
                <a:gd name="T1" fmla="*/ 211 w 214"/>
                <a:gd name="T2" fmla="*/ 0 w 214"/>
                <a:gd name="T3" fmla="*/ 214 w 2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4">
                  <a:moveTo>
                    <a:pt x="214" y="0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2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35" name="Freeform 1593">
              <a:extLst>
                <a:ext uri="{FF2B5EF4-FFF2-40B4-BE49-F238E27FC236}">
                  <a16:creationId xmlns:a16="http://schemas.microsoft.com/office/drawing/2014/main" id="{B52B5F1F-14C7-47E9-8A4A-54126118B00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5492" y="5085391"/>
              <a:ext cx="2339751" cy="0"/>
            </a:xfrm>
            <a:custGeom>
              <a:avLst/>
              <a:gdLst>
                <a:gd name="T0" fmla="*/ 1425 w 1425"/>
                <a:gd name="T1" fmla="*/ 0 w 1425"/>
                <a:gd name="T2" fmla="*/ 1210 w 1425"/>
                <a:gd name="T3" fmla="*/ 1214 w 1425"/>
                <a:gd name="T4" fmla="*/ 1425 w 14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25">
                  <a:moveTo>
                    <a:pt x="1425" y="0"/>
                  </a:moveTo>
                  <a:lnTo>
                    <a:pt x="0" y="0"/>
                  </a:lnTo>
                  <a:lnTo>
                    <a:pt x="1210" y="0"/>
                  </a:lnTo>
                  <a:lnTo>
                    <a:pt x="1214" y="0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rgbClr val="D93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36" name="Freeform 1594">
              <a:extLst>
                <a:ext uri="{FF2B5EF4-FFF2-40B4-BE49-F238E27FC236}">
                  <a16:creationId xmlns:a16="http://schemas.microsoft.com/office/drawing/2014/main" id="{6E969621-52D3-45FF-8B0F-6EAF797502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5492" y="5085391"/>
              <a:ext cx="2339751" cy="0"/>
            </a:xfrm>
            <a:custGeom>
              <a:avLst/>
              <a:gdLst>
                <a:gd name="T0" fmla="*/ 1425 w 1425"/>
                <a:gd name="T1" fmla="*/ 0 w 1425"/>
                <a:gd name="T2" fmla="*/ 1210 w 1425"/>
                <a:gd name="T3" fmla="*/ 1214 w 1425"/>
                <a:gd name="T4" fmla="*/ 1425 w 14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25">
                  <a:moveTo>
                    <a:pt x="1425" y="0"/>
                  </a:moveTo>
                  <a:lnTo>
                    <a:pt x="0" y="0"/>
                  </a:lnTo>
                  <a:lnTo>
                    <a:pt x="1210" y="0"/>
                  </a:lnTo>
                  <a:lnTo>
                    <a:pt x="1214" y="0"/>
                  </a:lnTo>
                  <a:lnTo>
                    <a:pt x="14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</p:grpSp>
      <p:grpSp>
        <p:nvGrpSpPr>
          <p:cNvPr id="37" name="Group 30">
            <a:extLst>
              <a:ext uri="{FF2B5EF4-FFF2-40B4-BE49-F238E27FC236}">
                <a16:creationId xmlns:a16="http://schemas.microsoft.com/office/drawing/2014/main" id="{16378FB0-4D71-428E-A6BE-382E990AC72F}"/>
              </a:ext>
            </a:extLst>
          </p:cNvPr>
          <p:cNvGrpSpPr/>
          <p:nvPr/>
        </p:nvGrpSpPr>
        <p:grpSpPr>
          <a:xfrm>
            <a:off x="4280172" y="2085772"/>
            <a:ext cx="1008401" cy="2288546"/>
            <a:chOff x="485404" y="3025589"/>
            <a:chExt cx="1329964" cy="4190207"/>
          </a:xfrm>
        </p:grpSpPr>
        <p:sp>
          <p:nvSpPr>
            <p:cNvPr id="38" name="Freeform 1555">
              <a:extLst>
                <a:ext uri="{FF2B5EF4-FFF2-40B4-BE49-F238E27FC236}">
                  <a16:creationId xmlns:a16="http://schemas.microsoft.com/office/drawing/2014/main" id="{60378888-46BE-4835-844D-434C811E1B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29499" y="4305474"/>
              <a:ext cx="3224752" cy="664982"/>
            </a:xfrm>
            <a:custGeom>
              <a:avLst/>
              <a:gdLst>
                <a:gd name="T0" fmla="*/ 0 w 1964"/>
                <a:gd name="T1" fmla="*/ 405 h 405"/>
                <a:gd name="T2" fmla="*/ 163 w 1964"/>
                <a:gd name="T3" fmla="*/ 0 h 405"/>
                <a:gd name="T4" fmla="*/ 1964 w 1964"/>
                <a:gd name="T5" fmla="*/ 0 h 405"/>
                <a:gd name="T6" fmla="*/ 1843 w 1964"/>
                <a:gd name="T7" fmla="*/ 405 h 405"/>
                <a:gd name="T8" fmla="*/ 0 w 196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405">
                  <a:moveTo>
                    <a:pt x="0" y="405"/>
                  </a:moveTo>
                  <a:lnTo>
                    <a:pt x="163" y="0"/>
                  </a:lnTo>
                  <a:lnTo>
                    <a:pt x="1964" y="0"/>
                  </a:lnTo>
                  <a:lnTo>
                    <a:pt x="1843" y="405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39" name="Freeform 1556">
              <a:extLst>
                <a:ext uri="{FF2B5EF4-FFF2-40B4-BE49-F238E27FC236}">
                  <a16:creationId xmlns:a16="http://schemas.microsoft.com/office/drawing/2014/main" id="{887CD587-91B5-4BFF-BFAA-872E358A6F4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29499" y="4305474"/>
              <a:ext cx="3224752" cy="664982"/>
            </a:xfrm>
            <a:custGeom>
              <a:avLst/>
              <a:gdLst>
                <a:gd name="T0" fmla="*/ 0 w 1964"/>
                <a:gd name="T1" fmla="*/ 405 h 405"/>
                <a:gd name="T2" fmla="*/ 163 w 1964"/>
                <a:gd name="T3" fmla="*/ 0 h 405"/>
                <a:gd name="T4" fmla="*/ 1964 w 1964"/>
                <a:gd name="T5" fmla="*/ 0 h 405"/>
                <a:gd name="T6" fmla="*/ 1843 w 1964"/>
                <a:gd name="T7" fmla="*/ 405 h 405"/>
                <a:gd name="T8" fmla="*/ 0 w 196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405">
                  <a:moveTo>
                    <a:pt x="0" y="405"/>
                  </a:moveTo>
                  <a:lnTo>
                    <a:pt x="163" y="0"/>
                  </a:lnTo>
                  <a:lnTo>
                    <a:pt x="1964" y="0"/>
                  </a:lnTo>
                  <a:lnTo>
                    <a:pt x="1843" y="405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0" name="Freeform 1557">
              <a:extLst>
                <a:ext uri="{FF2B5EF4-FFF2-40B4-BE49-F238E27FC236}">
                  <a16:creationId xmlns:a16="http://schemas.microsoft.com/office/drawing/2014/main" id="{1A3B85AC-8573-4BC2-B829-161B7BE634B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795302" y="4306295"/>
              <a:ext cx="3226394" cy="664982"/>
            </a:xfrm>
            <a:custGeom>
              <a:avLst/>
              <a:gdLst>
                <a:gd name="T0" fmla="*/ 0 w 1965"/>
                <a:gd name="T1" fmla="*/ 0 h 405"/>
                <a:gd name="T2" fmla="*/ 163 w 1965"/>
                <a:gd name="T3" fmla="*/ 405 h 405"/>
                <a:gd name="T4" fmla="*/ 1965 w 1965"/>
                <a:gd name="T5" fmla="*/ 405 h 405"/>
                <a:gd name="T6" fmla="*/ 1844 w 1965"/>
                <a:gd name="T7" fmla="*/ 0 h 405"/>
                <a:gd name="T8" fmla="*/ 0 w 1965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5" h="405">
                  <a:moveTo>
                    <a:pt x="0" y="0"/>
                  </a:moveTo>
                  <a:lnTo>
                    <a:pt x="163" y="405"/>
                  </a:lnTo>
                  <a:lnTo>
                    <a:pt x="1965" y="405"/>
                  </a:lnTo>
                  <a:lnTo>
                    <a:pt x="1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1" name="Freeform 1558">
              <a:extLst>
                <a:ext uri="{FF2B5EF4-FFF2-40B4-BE49-F238E27FC236}">
                  <a16:creationId xmlns:a16="http://schemas.microsoft.com/office/drawing/2014/main" id="{0ABBCF66-2517-41A3-A83D-A86D423852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795302" y="4306295"/>
              <a:ext cx="3226394" cy="664982"/>
            </a:xfrm>
            <a:custGeom>
              <a:avLst/>
              <a:gdLst>
                <a:gd name="T0" fmla="*/ 0 w 1965"/>
                <a:gd name="T1" fmla="*/ 0 h 405"/>
                <a:gd name="T2" fmla="*/ 163 w 1965"/>
                <a:gd name="T3" fmla="*/ 405 h 405"/>
                <a:gd name="T4" fmla="*/ 1965 w 1965"/>
                <a:gd name="T5" fmla="*/ 405 h 405"/>
                <a:gd name="T6" fmla="*/ 1844 w 1965"/>
                <a:gd name="T7" fmla="*/ 0 h 405"/>
                <a:gd name="T8" fmla="*/ 0 w 1965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5" h="405">
                  <a:moveTo>
                    <a:pt x="0" y="0"/>
                  </a:moveTo>
                  <a:lnTo>
                    <a:pt x="163" y="405"/>
                  </a:lnTo>
                  <a:lnTo>
                    <a:pt x="1965" y="405"/>
                  </a:lnTo>
                  <a:lnTo>
                    <a:pt x="184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2" name="Freeform 1559">
              <a:extLst>
                <a:ext uri="{FF2B5EF4-FFF2-40B4-BE49-F238E27FC236}">
                  <a16:creationId xmlns:a16="http://schemas.microsoft.com/office/drawing/2014/main" id="{09D1A407-AF7C-4353-9F24-002E1C2F5A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1424" y="4546017"/>
              <a:ext cx="3298638" cy="664982"/>
            </a:xfrm>
            <a:custGeom>
              <a:avLst/>
              <a:gdLst>
                <a:gd name="T0" fmla="*/ 0 w 2009"/>
                <a:gd name="T1" fmla="*/ 405 h 405"/>
                <a:gd name="T2" fmla="*/ 166 w 2009"/>
                <a:gd name="T3" fmla="*/ 0 h 405"/>
                <a:gd name="T4" fmla="*/ 2009 w 2009"/>
                <a:gd name="T5" fmla="*/ 0 h 405"/>
                <a:gd name="T6" fmla="*/ 1884 w 2009"/>
                <a:gd name="T7" fmla="*/ 405 h 405"/>
                <a:gd name="T8" fmla="*/ 0 w 2009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405"/>
                  </a:moveTo>
                  <a:lnTo>
                    <a:pt x="166" y="0"/>
                  </a:lnTo>
                  <a:lnTo>
                    <a:pt x="2009" y="0"/>
                  </a:lnTo>
                  <a:lnTo>
                    <a:pt x="1884" y="405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3" name="Freeform 1560">
              <a:extLst>
                <a:ext uri="{FF2B5EF4-FFF2-40B4-BE49-F238E27FC236}">
                  <a16:creationId xmlns:a16="http://schemas.microsoft.com/office/drawing/2014/main" id="{E7837314-2042-4244-968C-D77863652D0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1424" y="4546017"/>
              <a:ext cx="3298638" cy="664982"/>
            </a:xfrm>
            <a:custGeom>
              <a:avLst/>
              <a:gdLst>
                <a:gd name="T0" fmla="*/ 0 w 2009"/>
                <a:gd name="T1" fmla="*/ 405 h 405"/>
                <a:gd name="T2" fmla="*/ 166 w 2009"/>
                <a:gd name="T3" fmla="*/ 0 h 405"/>
                <a:gd name="T4" fmla="*/ 2009 w 2009"/>
                <a:gd name="T5" fmla="*/ 0 h 405"/>
                <a:gd name="T6" fmla="*/ 1884 w 2009"/>
                <a:gd name="T7" fmla="*/ 405 h 405"/>
                <a:gd name="T8" fmla="*/ 0 w 2009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405"/>
                  </a:moveTo>
                  <a:lnTo>
                    <a:pt x="166" y="0"/>
                  </a:lnTo>
                  <a:lnTo>
                    <a:pt x="2009" y="0"/>
                  </a:lnTo>
                  <a:lnTo>
                    <a:pt x="1884" y="405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4" name="Freeform 1561">
              <a:extLst>
                <a:ext uri="{FF2B5EF4-FFF2-40B4-BE49-F238E27FC236}">
                  <a16:creationId xmlns:a16="http://schemas.microsoft.com/office/drawing/2014/main" id="{DE91EFA5-A215-4765-A8FB-9B45600DEE7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66443" y="4546017"/>
              <a:ext cx="3298638" cy="664982"/>
            </a:xfrm>
            <a:custGeom>
              <a:avLst/>
              <a:gdLst>
                <a:gd name="T0" fmla="*/ 0 w 2009"/>
                <a:gd name="T1" fmla="*/ 0 h 405"/>
                <a:gd name="T2" fmla="*/ 166 w 2009"/>
                <a:gd name="T3" fmla="*/ 405 h 405"/>
                <a:gd name="T4" fmla="*/ 2009 w 2009"/>
                <a:gd name="T5" fmla="*/ 405 h 405"/>
                <a:gd name="T6" fmla="*/ 1884 w 2009"/>
                <a:gd name="T7" fmla="*/ 0 h 405"/>
                <a:gd name="T8" fmla="*/ 0 w 200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0"/>
                  </a:moveTo>
                  <a:lnTo>
                    <a:pt x="166" y="405"/>
                  </a:lnTo>
                  <a:lnTo>
                    <a:pt x="2009" y="405"/>
                  </a:lnTo>
                  <a:lnTo>
                    <a:pt x="18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5" name="Freeform 1562">
              <a:extLst>
                <a:ext uri="{FF2B5EF4-FFF2-40B4-BE49-F238E27FC236}">
                  <a16:creationId xmlns:a16="http://schemas.microsoft.com/office/drawing/2014/main" id="{66B75601-0BC8-4242-BB33-B54B4DB21ED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66443" y="4546017"/>
              <a:ext cx="3298638" cy="664982"/>
            </a:xfrm>
            <a:custGeom>
              <a:avLst/>
              <a:gdLst>
                <a:gd name="T0" fmla="*/ 0 w 2009"/>
                <a:gd name="T1" fmla="*/ 0 h 405"/>
                <a:gd name="T2" fmla="*/ 166 w 2009"/>
                <a:gd name="T3" fmla="*/ 405 h 405"/>
                <a:gd name="T4" fmla="*/ 2009 w 2009"/>
                <a:gd name="T5" fmla="*/ 405 h 405"/>
                <a:gd name="T6" fmla="*/ 1884 w 2009"/>
                <a:gd name="T7" fmla="*/ 0 h 405"/>
                <a:gd name="T8" fmla="*/ 0 w 200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0"/>
                  </a:moveTo>
                  <a:lnTo>
                    <a:pt x="166" y="405"/>
                  </a:lnTo>
                  <a:lnTo>
                    <a:pt x="2009" y="405"/>
                  </a:lnTo>
                  <a:lnTo>
                    <a:pt x="188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6" name="Freeform 1563">
              <a:extLst>
                <a:ext uri="{FF2B5EF4-FFF2-40B4-BE49-F238E27FC236}">
                  <a16:creationId xmlns:a16="http://schemas.microsoft.com/office/drawing/2014/main" id="{20699F81-A2A8-4570-A184-5181C42F0B6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278456" y="3583845"/>
              <a:ext cx="408841" cy="664982"/>
            </a:xfrm>
            <a:custGeom>
              <a:avLst/>
              <a:gdLst>
                <a:gd name="T0" fmla="*/ 249 w 249"/>
                <a:gd name="T1" fmla="*/ 0 h 405"/>
                <a:gd name="T2" fmla="*/ 0 w 249"/>
                <a:gd name="T3" fmla="*/ 0 h 405"/>
                <a:gd name="T4" fmla="*/ 125 w 249"/>
                <a:gd name="T5" fmla="*/ 405 h 405"/>
                <a:gd name="T6" fmla="*/ 128 w 249"/>
                <a:gd name="T7" fmla="*/ 405 h 405"/>
                <a:gd name="T8" fmla="*/ 249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249" y="0"/>
                  </a:moveTo>
                  <a:lnTo>
                    <a:pt x="0" y="0"/>
                  </a:lnTo>
                  <a:lnTo>
                    <a:pt x="125" y="405"/>
                  </a:lnTo>
                  <a:lnTo>
                    <a:pt x="128" y="405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7" name="Freeform 1564">
              <a:extLst>
                <a:ext uri="{FF2B5EF4-FFF2-40B4-BE49-F238E27FC236}">
                  <a16:creationId xmlns:a16="http://schemas.microsoft.com/office/drawing/2014/main" id="{A6057A52-DC2F-491C-A41D-3484D9AE6A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278456" y="3583845"/>
              <a:ext cx="408841" cy="664982"/>
            </a:xfrm>
            <a:custGeom>
              <a:avLst/>
              <a:gdLst>
                <a:gd name="T0" fmla="*/ 249 w 249"/>
                <a:gd name="T1" fmla="*/ 0 h 405"/>
                <a:gd name="T2" fmla="*/ 0 w 249"/>
                <a:gd name="T3" fmla="*/ 0 h 405"/>
                <a:gd name="T4" fmla="*/ 125 w 249"/>
                <a:gd name="T5" fmla="*/ 405 h 405"/>
                <a:gd name="T6" fmla="*/ 128 w 249"/>
                <a:gd name="T7" fmla="*/ 405 h 405"/>
                <a:gd name="T8" fmla="*/ 249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249" y="0"/>
                  </a:moveTo>
                  <a:lnTo>
                    <a:pt x="0" y="0"/>
                  </a:lnTo>
                  <a:lnTo>
                    <a:pt x="125" y="405"/>
                  </a:lnTo>
                  <a:lnTo>
                    <a:pt x="128" y="405"/>
                  </a:lnTo>
                  <a:lnTo>
                    <a:pt x="2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8" name="Freeform 1565">
              <a:extLst>
                <a:ext uri="{FF2B5EF4-FFF2-40B4-BE49-F238E27FC236}">
                  <a16:creationId xmlns:a16="http://schemas.microsoft.com/office/drawing/2014/main" id="{EE0144A6-7B4C-4C94-9E5C-F25206344B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3475" y="3583845"/>
              <a:ext cx="408841" cy="664982"/>
            </a:xfrm>
            <a:custGeom>
              <a:avLst/>
              <a:gdLst>
                <a:gd name="T0" fmla="*/ 128 w 249"/>
                <a:gd name="T1" fmla="*/ 0 h 405"/>
                <a:gd name="T2" fmla="*/ 125 w 249"/>
                <a:gd name="T3" fmla="*/ 0 h 405"/>
                <a:gd name="T4" fmla="*/ 0 w 249"/>
                <a:gd name="T5" fmla="*/ 405 h 405"/>
                <a:gd name="T6" fmla="*/ 249 w 249"/>
                <a:gd name="T7" fmla="*/ 405 h 405"/>
                <a:gd name="T8" fmla="*/ 128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128" y="0"/>
                  </a:moveTo>
                  <a:lnTo>
                    <a:pt x="125" y="0"/>
                  </a:lnTo>
                  <a:lnTo>
                    <a:pt x="0" y="405"/>
                  </a:lnTo>
                  <a:lnTo>
                    <a:pt x="249" y="405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9" name="Freeform 1566">
              <a:extLst>
                <a:ext uri="{FF2B5EF4-FFF2-40B4-BE49-F238E27FC236}">
                  <a16:creationId xmlns:a16="http://schemas.microsoft.com/office/drawing/2014/main" id="{18217D36-10C7-4A29-A4B0-7AEA2007DE7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3475" y="3583845"/>
              <a:ext cx="408841" cy="664982"/>
            </a:xfrm>
            <a:custGeom>
              <a:avLst/>
              <a:gdLst>
                <a:gd name="T0" fmla="*/ 128 w 249"/>
                <a:gd name="T1" fmla="*/ 0 h 405"/>
                <a:gd name="T2" fmla="*/ 125 w 249"/>
                <a:gd name="T3" fmla="*/ 0 h 405"/>
                <a:gd name="T4" fmla="*/ 0 w 249"/>
                <a:gd name="T5" fmla="*/ 405 h 405"/>
                <a:gd name="T6" fmla="*/ 249 w 249"/>
                <a:gd name="T7" fmla="*/ 405 h 405"/>
                <a:gd name="T8" fmla="*/ 128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128" y="0"/>
                  </a:moveTo>
                  <a:lnTo>
                    <a:pt x="125" y="0"/>
                  </a:lnTo>
                  <a:lnTo>
                    <a:pt x="0" y="405"/>
                  </a:lnTo>
                  <a:lnTo>
                    <a:pt x="249" y="405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0" name="Freeform 1567">
              <a:extLst>
                <a:ext uri="{FF2B5EF4-FFF2-40B4-BE49-F238E27FC236}">
                  <a16:creationId xmlns:a16="http://schemas.microsoft.com/office/drawing/2014/main" id="{ED366DC9-35EA-49C4-9838-3AAA26891B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2245" y="5233165"/>
              <a:ext cx="3300280" cy="664982"/>
            </a:xfrm>
            <a:custGeom>
              <a:avLst/>
              <a:gdLst>
                <a:gd name="T0" fmla="*/ 2010 w 2010"/>
                <a:gd name="T1" fmla="*/ 0 h 405"/>
                <a:gd name="T2" fmla="*/ 167 w 2010"/>
                <a:gd name="T3" fmla="*/ 0 h 405"/>
                <a:gd name="T4" fmla="*/ 0 w 2010"/>
                <a:gd name="T5" fmla="*/ 405 h 405"/>
                <a:gd name="T6" fmla="*/ 419 w 2010"/>
                <a:gd name="T7" fmla="*/ 405 h 405"/>
                <a:gd name="T8" fmla="*/ 585 w 2010"/>
                <a:gd name="T9" fmla="*/ 0 h 405"/>
                <a:gd name="T10" fmla="*/ 2010 w 2010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0" h="405">
                  <a:moveTo>
                    <a:pt x="2010" y="0"/>
                  </a:moveTo>
                  <a:lnTo>
                    <a:pt x="167" y="0"/>
                  </a:lnTo>
                  <a:lnTo>
                    <a:pt x="0" y="405"/>
                  </a:lnTo>
                  <a:lnTo>
                    <a:pt x="419" y="405"/>
                  </a:lnTo>
                  <a:lnTo>
                    <a:pt x="585" y="0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1" name="Freeform 1568">
              <a:extLst>
                <a:ext uri="{FF2B5EF4-FFF2-40B4-BE49-F238E27FC236}">
                  <a16:creationId xmlns:a16="http://schemas.microsoft.com/office/drawing/2014/main" id="{95F85F5C-6678-4C6C-9F3E-51AF7157EC5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2245" y="5233165"/>
              <a:ext cx="3300280" cy="664982"/>
            </a:xfrm>
            <a:custGeom>
              <a:avLst/>
              <a:gdLst>
                <a:gd name="T0" fmla="*/ 2010 w 2010"/>
                <a:gd name="T1" fmla="*/ 0 h 405"/>
                <a:gd name="T2" fmla="*/ 167 w 2010"/>
                <a:gd name="T3" fmla="*/ 0 h 405"/>
                <a:gd name="T4" fmla="*/ 0 w 2010"/>
                <a:gd name="T5" fmla="*/ 405 h 405"/>
                <a:gd name="T6" fmla="*/ 419 w 2010"/>
                <a:gd name="T7" fmla="*/ 405 h 405"/>
                <a:gd name="T8" fmla="*/ 585 w 2010"/>
                <a:gd name="T9" fmla="*/ 0 h 405"/>
                <a:gd name="T10" fmla="*/ 2010 w 2010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0" h="405">
                  <a:moveTo>
                    <a:pt x="2010" y="0"/>
                  </a:moveTo>
                  <a:lnTo>
                    <a:pt x="167" y="0"/>
                  </a:lnTo>
                  <a:lnTo>
                    <a:pt x="0" y="405"/>
                  </a:lnTo>
                  <a:lnTo>
                    <a:pt x="419" y="405"/>
                  </a:lnTo>
                  <a:lnTo>
                    <a:pt x="585" y="0"/>
                  </a:lnTo>
                  <a:lnTo>
                    <a:pt x="20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2" name="Freeform 1569">
              <a:extLst>
                <a:ext uri="{FF2B5EF4-FFF2-40B4-BE49-F238E27FC236}">
                  <a16:creationId xmlns:a16="http://schemas.microsoft.com/office/drawing/2014/main" id="{F7C07631-368C-4E4A-B820-4819609CA90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488261" y="4889180"/>
              <a:ext cx="2612312" cy="664982"/>
            </a:xfrm>
            <a:custGeom>
              <a:avLst/>
              <a:gdLst>
                <a:gd name="T0" fmla="*/ 1591 w 1591"/>
                <a:gd name="T1" fmla="*/ 0 h 405"/>
                <a:gd name="T2" fmla="*/ 166 w 1591"/>
                <a:gd name="T3" fmla="*/ 0 h 405"/>
                <a:gd name="T4" fmla="*/ 0 w 1591"/>
                <a:gd name="T5" fmla="*/ 405 h 405"/>
                <a:gd name="T6" fmla="*/ 1466 w 1591"/>
                <a:gd name="T7" fmla="*/ 405 h 405"/>
                <a:gd name="T8" fmla="*/ 1591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591" y="0"/>
                  </a:moveTo>
                  <a:lnTo>
                    <a:pt x="166" y="0"/>
                  </a:lnTo>
                  <a:lnTo>
                    <a:pt x="0" y="405"/>
                  </a:lnTo>
                  <a:lnTo>
                    <a:pt x="1466" y="405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3" name="Freeform 1570">
              <a:extLst>
                <a:ext uri="{FF2B5EF4-FFF2-40B4-BE49-F238E27FC236}">
                  <a16:creationId xmlns:a16="http://schemas.microsoft.com/office/drawing/2014/main" id="{F8978DD1-DC97-4E77-A2C6-36FFD10842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488261" y="4889180"/>
              <a:ext cx="2612312" cy="664982"/>
            </a:xfrm>
            <a:custGeom>
              <a:avLst/>
              <a:gdLst>
                <a:gd name="T0" fmla="*/ 1591 w 1591"/>
                <a:gd name="T1" fmla="*/ 0 h 405"/>
                <a:gd name="T2" fmla="*/ 166 w 1591"/>
                <a:gd name="T3" fmla="*/ 0 h 405"/>
                <a:gd name="T4" fmla="*/ 0 w 1591"/>
                <a:gd name="T5" fmla="*/ 405 h 405"/>
                <a:gd name="T6" fmla="*/ 1466 w 1591"/>
                <a:gd name="T7" fmla="*/ 405 h 405"/>
                <a:gd name="T8" fmla="*/ 1591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591" y="0"/>
                  </a:moveTo>
                  <a:lnTo>
                    <a:pt x="166" y="0"/>
                  </a:lnTo>
                  <a:lnTo>
                    <a:pt x="0" y="405"/>
                  </a:lnTo>
                  <a:lnTo>
                    <a:pt x="1466" y="405"/>
                  </a:lnTo>
                  <a:lnTo>
                    <a:pt x="15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4" name="Freeform 1571">
              <a:extLst>
                <a:ext uri="{FF2B5EF4-FFF2-40B4-BE49-F238E27FC236}">
                  <a16:creationId xmlns:a16="http://schemas.microsoft.com/office/drawing/2014/main" id="{81ED3A1E-D1FC-4501-B57C-691045F2456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76721" y="4889180"/>
              <a:ext cx="2612312" cy="664982"/>
            </a:xfrm>
            <a:custGeom>
              <a:avLst/>
              <a:gdLst>
                <a:gd name="T0" fmla="*/ 1466 w 1591"/>
                <a:gd name="T1" fmla="*/ 0 h 405"/>
                <a:gd name="T2" fmla="*/ 0 w 1591"/>
                <a:gd name="T3" fmla="*/ 0 h 405"/>
                <a:gd name="T4" fmla="*/ 166 w 1591"/>
                <a:gd name="T5" fmla="*/ 405 h 405"/>
                <a:gd name="T6" fmla="*/ 1591 w 1591"/>
                <a:gd name="T7" fmla="*/ 405 h 405"/>
                <a:gd name="T8" fmla="*/ 1466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466" y="0"/>
                  </a:moveTo>
                  <a:lnTo>
                    <a:pt x="0" y="0"/>
                  </a:lnTo>
                  <a:lnTo>
                    <a:pt x="166" y="405"/>
                  </a:lnTo>
                  <a:lnTo>
                    <a:pt x="1591" y="405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5" name="Freeform 1572">
              <a:extLst>
                <a:ext uri="{FF2B5EF4-FFF2-40B4-BE49-F238E27FC236}">
                  <a16:creationId xmlns:a16="http://schemas.microsoft.com/office/drawing/2014/main" id="{4F11E327-2AA9-42F0-953E-B0B3702851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76721" y="4889180"/>
              <a:ext cx="2612312" cy="664982"/>
            </a:xfrm>
            <a:custGeom>
              <a:avLst/>
              <a:gdLst>
                <a:gd name="T0" fmla="*/ 1466 w 1591"/>
                <a:gd name="T1" fmla="*/ 0 h 405"/>
                <a:gd name="T2" fmla="*/ 0 w 1591"/>
                <a:gd name="T3" fmla="*/ 0 h 405"/>
                <a:gd name="T4" fmla="*/ 166 w 1591"/>
                <a:gd name="T5" fmla="*/ 405 h 405"/>
                <a:gd name="T6" fmla="*/ 1591 w 1591"/>
                <a:gd name="T7" fmla="*/ 405 h 405"/>
                <a:gd name="T8" fmla="*/ 1466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466" y="0"/>
                  </a:moveTo>
                  <a:lnTo>
                    <a:pt x="0" y="0"/>
                  </a:lnTo>
                  <a:lnTo>
                    <a:pt x="166" y="405"/>
                  </a:lnTo>
                  <a:lnTo>
                    <a:pt x="1591" y="405"/>
                  </a:lnTo>
                  <a:lnTo>
                    <a:pt x="14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6" name="Freeform 1573">
              <a:extLst>
                <a:ext uri="{FF2B5EF4-FFF2-40B4-BE49-F238E27FC236}">
                  <a16:creationId xmlns:a16="http://schemas.microsoft.com/office/drawing/2014/main" id="{2C3A183E-92F6-4F82-ACBC-CEA9D84B73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02612" y="6403040"/>
              <a:ext cx="960529" cy="664982"/>
            </a:xfrm>
            <a:custGeom>
              <a:avLst/>
              <a:gdLst>
                <a:gd name="T0" fmla="*/ 419 w 585"/>
                <a:gd name="T1" fmla="*/ 0 h 405"/>
                <a:gd name="T2" fmla="*/ 0 w 585"/>
                <a:gd name="T3" fmla="*/ 0 h 405"/>
                <a:gd name="T4" fmla="*/ 167 w 585"/>
                <a:gd name="T5" fmla="*/ 405 h 405"/>
                <a:gd name="T6" fmla="*/ 457 w 585"/>
                <a:gd name="T7" fmla="*/ 405 h 405"/>
                <a:gd name="T8" fmla="*/ 585 w 585"/>
                <a:gd name="T9" fmla="*/ 405 h 405"/>
                <a:gd name="T10" fmla="*/ 419 w 585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405">
                  <a:moveTo>
                    <a:pt x="419" y="0"/>
                  </a:moveTo>
                  <a:lnTo>
                    <a:pt x="0" y="0"/>
                  </a:lnTo>
                  <a:lnTo>
                    <a:pt x="167" y="405"/>
                  </a:lnTo>
                  <a:lnTo>
                    <a:pt x="457" y="405"/>
                  </a:lnTo>
                  <a:lnTo>
                    <a:pt x="585" y="40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7" name="Freeform 1574">
              <a:extLst>
                <a:ext uri="{FF2B5EF4-FFF2-40B4-BE49-F238E27FC236}">
                  <a16:creationId xmlns:a16="http://schemas.microsoft.com/office/drawing/2014/main" id="{8247DBC7-4B7F-4F09-904B-1A99F718385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02612" y="6403040"/>
              <a:ext cx="960529" cy="664982"/>
            </a:xfrm>
            <a:custGeom>
              <a:avLst/>
              <a:gdLst>
                <a:gd name="T0" fmla="*/ 419 w 585"/>
                <a:gd name="T1" fmla="*/ 0 h 405"/>
                <a:gd name="T2" fmla="*/ 0 w 585"/>
                <a:gd name="T3" fmla="*/ 0 h 405"/>
                <a:gd name="T4" fmla="*/ 167 w 585"/>
                <a:gd name="T5" fmla="*/ 405 h 405"/>
                <a:gd name="T6" fmla="*/ 457 w 585"/>
                <a:gd name="T7" fmla="*/ 405 h 405"/>
                <a:gd name="T8" fmla="*/ 585 w 585"/>
                <a:gd name="T9" fmla="*/ 405 h 405"/>
                <a:gd name="T10" fmla="*/ 419 w 585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405">
                  <a:moveTo>
                    <a:pt x="419" y="0"/>
                  </a:moveTo>
                  <a:lnTo>
                    <a:pt x="0" y="0"/>
                  </a:lnTo>
                  <a:lnTo>
                    <a:pt x="167" y="405"/>
                  </a:lnTo>
                  <a:lnTo>
                    <a:pt x="457" y="405"/>
                  </a:lnTo>
                  <a:lnTo>
                    <a:pt x="585" y="405"/>
                  </a:lnTo>
                  <a:lnTo>
                    <a:pt x="4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8" name="Freeform 1589">
              <a:extLst>
                <a:ext uri="{FF2B5EF4-FFF2-40B4-BE49-F238E27FC236}">
                  <a16:creationId xmlns:a16="http://schemas.microsoft.com/office/drawing/2014/main" id="{F63316A5-895E-4F01-8869-882768D5831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04064" y="3850659"/>
              <a:ext cx="822607" cy="0"/>
            </a:xfrm>
            <a:custGeom>
              <a:avLst/>
              <a:gdLst>
                <a:gd name="T0" fmla="*/ 501 w 501"/>
                <a:gd name="T1" fmla="*/ 214 w 501"/>
                <a:gd name="T2" fmla="*/ 0 w 501"/>
                <a:gd name="T3" fmla="*/ 501 w 50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01">
                  <a:moveTo>
                    <a:pt x="501" y="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DA45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59" name="Freeform 1590">
              <a:extLst>
                <a:ext uri="{FF2B5EF4-FFF2-40B4-BE49-F238E27FC236}">
                  <a16:creationId xmlns:a16="http://schemas.microsoft.com/office/drawing/2014/main" id="{FAFEFBDB-8CCA-4F3F-BA03-D12C78B519F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04064" y="3850659"/>
              <a:ext cx="822607" cy="0"/>
            </a:xfrm>
            <a:custGeom>
              <a:avLst/>
              <a:gdLst>
                <a:gd name="T0" fmla="*/ 501 w 501"/>
                <a:gd name="T1" fmla="*/ 214 w 501"/>
                <a:gd name="T2" fmla="*/ 0 w 501"/>
                <a:gd name="T3" fmla="*/ 501 w 50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01">
                  <a:moveTo>
                    <a:pt x="501" y="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5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60" name="Freeform 1591">
              <a:extLst>
                <a:ext uri="{FF2B5EF4-FFF2-40B4-BE49-F238E27FC236}">
                  <a16:creationId xmlns:a16="http://schemas.microsoft.com/office/drawing/2014/main" id="{9A977A17-2B99-4F61-9C1E-6A4F90A322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639681" y="4086276"/>
              <a:ext cx="351373" cy="0"/>
            </a:xfrm>
            <a:custGeom>
              <a:avLst/>
              <a:gdLst>
                <a:gd name="T0" fmla="*/ 214 w 214"/>
                <a:gd name="T1" fmla="*/ 211 w 214"/>
                <a:gd name="T2" fmla="*/ 0 w 214"/>
                <a:gd name="T3" fmla="*/ 214 w 2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4">
                  <a:moveTo>
                    <a:pt x="214" y="0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C3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61" name="Freeform 1592">
              <a:extLst>
                <a:ext uri="{FF2B5EF4-FFF2-40B4-BE49-F238E27FC236}">
                  <a16:creationId xmlns:a16="http://schemas.microsoft.com/office/drawing/2014/main" id="{FCB1CBD2-5838-423E-89D6-14F7AC64D44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639681" y="4086276"/>
              <a:ext cx="351373" cy="0"/>
            </a:xfrm>
            <a:custGeom>
              <a:avLst/>
              <a:gdLst>
                <a:gd name="T0" fmla="*/ 214 w 214"/>
                <a:gd name="T1" fmla="*/ 211 w 214"/>
                <a:gd name="T2" fmla="*/ 0 w 214"/>
                <a:gd name="T3" fmla="*/ 214 w 2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4">
                  <a:moveTo>
                    <a:pt x="214" y="0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2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62" name="Freeform 1593">
              <a:extLst>
                <a:ext uri="{FF2B5EF4-FFF2-40B4-BE49-F238E27FC236}">
                  <a16:creationId xmlns:a16="http://schemas.microsoft.com/office/drawing/2014/main" id="{8B65A74D-BFF6-4E64-B855-B614215F1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5492" y="5085391"/>
              <a:ext cx="2339751" cy="0"/>
            </a:xfrm>
            <a:custGeom>
              <a:avLst/>
              <a:gdLst>
                <a:gd name="T0" fmla="*/ 1425 w 1425"/>
                <a:gd name="T1" fmla="*/ 0 w 1425"/>
                <a:gd name="T2" fmla="*/ 1210 w 1425"/>
                <a:gd name="T3" fmla="*/ 1214 w 1425"/>
                <a:gd name="T4" fmla="*/ 1425 w 14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25">
                  <a:moveTo>
                    <a:pt x="1425" y="0"/>
                  </a:moveTo>
                  <a:lnTo>
                    <a:pt x="0" y="0"/>
                  </a:lnTo>
                  <a:lnTo>
                    <a:pt x="1210" y="0"/>
                  </a:lnTo>
                  <a:lnTo>
                    <a:pt x="1214" y="0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rgbClr val="D93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63" name="Freeform 1594">
              <a:extLst>
                <a:ext uri="{FF2B5EF4-FFF2-40B4-BE49-F238E27FC236}">
                  <a16:creationId xmlns:a16="http://schemas.microsoft.com/office/drawing/2014/main" id="{B8BBBCC8-C479-4637-83D8-0DE4A5C9D83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5492" y="5085391"/>
              <a:ext cx="2339751" cy="0"/>
            </a:xfrm>
            <a:custGeom>
              <a:avLst/>
              <a:gdLst>
                <a:gd name="T0" fmla="*/ 1425 w 1425"/>
                <a:gd name="T1" fmla="*/ 0 w 1425"/>
                <a:gd name="T2" fmla="*/ 1210 w 1425"/>
                <a:gd name="T3" fmla="*/ 1214 w 1425"/>
                <a:gd name="T4" fmla="*/ 1425 w 14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25">
                  <a:moveTo>
                    <a:pt x="1425" y="0"/>
                  </a:moveTo>
                  <a:lnTo>
                    <a:pt x="0" y="0"/>
                  </a:lnTo>
                  <a:lnTo>
                    <a:pt x="1210" y="0"/>
                  </a:lnTo>
                  <a:lnTo>
                    <a:pt x="1214" y="0"/>
                  </a:lnTo>
                  <a:lnTo>
                    <a:pt x="14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</p:grpSp>
      <p:grpSp>
        <p:nvGrpSpPr>
          <p:cNvPr id="64" name="Group 57">
            <a:extLst>
              <a:ext uri="{FF2B5EF4-FFF2-40B4-BE49-F238E27FC236}">
                <a16:creationId xmlns:a16="http://schemas.microsoft.com/office/drawing/2014/main" id="{5DB99145-FD7D-4D86-B75A-B68017132745}"/>
              </a:ext>
            </a:extLst>
          </p:cNvPr>
          <p:cNvGrpSpPr/>
          <p:nvPr/>
        </p:nvGrpSpPr>
        <p:grpSpPr>
          <a:xfrm>
            <a:off x="6871340" y="3578127"/>
            <a:ext cx="1008401" cy="2288546"/>
            <a:chOff x="485404" y="3025589"/>
            <a:chExt cx="1329964" cy="4190207"/>
          </a:xfrm>
        </p:grpSpPr>
        <p:sp>
          <p:nvSpPr>
            <p:cNvPr id="65" name="Freeform 1555">
              <a:extLst>
                <a:ext uri="{FF2B5EF4-FFF2-40B4-BE49-F238E27FC236}">
                  <a16:creationId xmlns:a16="http://schemas.microsoft.com/office/drawing/2014/main" id="{AE25C681-5306-4F16-9C28-00DA75B573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29499" y="4305474"/>
              <a:ext cx="3224752" cy="664982"/>
            </a:xfrm>
            <a:custGeom>
              <a:avLst/>
              <a:gdLst>
                <a:gd name="T0" fmla="*/ 0 w 1964"/>
                <a:gd name="T1" fmla="*/ 405 h 405"/>
                <a:gd name="T2" fmla="*/ 163 w 1964"/>
                <a:gd name="T3" fmla="*/ 0 h 405"/>
                <a:gd name="T4" fmla="*/ 1964 w 1964"/>
                <a:gd name="T5" fmla="*/ 0 h 405"/>
                <a:gd name="T6" fmla="*/ 1843 w 1964"/>
                <a:gd name="T7" fmla="*/ 405 h 405"/>
                <a:gd name="T8" fmla="*/ 0 w 196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405">
                  <a:moveTo>
                    <a:pt x="0" y="405"/>
                  </a:moveTo>
                  <a:lnTo>
                    <a:pt x="163" y="0"/>
                  </a:lnTo>
                  <a:lnTo>
                    <a:pt x="1964" y="0"/>
                  </a:lnTo>
                  <a:lnTo>
                    <a:pt x="1843" y="405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66" name="Freeform 1556">
              <a:extLst>
                <a:ext uri="{FF2B5EF4-FFF2-40B4-BE49-F238E27FC236}">
                  <a16:creationId xmlns:a16="http://schemas.microsoft.com/office/drawing/2014/main" id="{6C40E97E-0DD1-4E0E-914A-7431E71FCA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29499" y="4305474"/>
              <a:ext cx="3224752" cy="664982"/>
            </a:xfrm>
            <a:custGeom>
              <a:avLst/>
              <a:gdLst>
                <a:gd name="T0" fmla="*/ 0 w 1964"/>
                <a:gd name="T1" fmla="*/ 405 h 405"/>
                <a:gd name="T2" fmla="*/ 163 w 1964"/>
                <a:gd name="T3" fmla="*/ 0 h 405"/>
                <a:gd name="T4" fmla="*/ 1964 w 1964"/>
                <a:gd name="T5" fmla="*/ 0 h 405"/>
                <a:gd name="T6" fmla="*/ 1843 w 1964"/>
                <a:gd name="T7" fmla="*/ 405 h 405"/>
                <a:gd name="T8" fmla="*/ 0 w 196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405">
                  <a:moveTo>
                    <a:pt x="0" y="405"/>
                  </a:moveTo>
                  <a:lnTo>
                    <a:pt x="163" y="0"/>
                  </a:lnTo>
                  <a:lnTo>
                    <a:pt x="1964" y="0"/>
                  </a:lnTo>
                  <a:lnTo>
                    <a:pt x="1843" y="405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67" name="Freeform 1557">
              <a:extLst>
                <a:ext uri="{FF2B5EF4-FFF2-40B4-BE49-F238E27FC236}">
                  <a16:creationId xmlns:a16="http://schemas.microsoft.com/office/drawing/2014/main" id="{5C079D9B-8A0A-42B7-A643-01D7FDC6044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795302" y="4306295"/>
              <a:ext cx="3226394" cy="664982"/>
            </a:xfrm>
            <a:custGeom>
              <a:avLst/>
              <a:gdLst>
                <a:gd name="T0" fmla="*/ 0 w 1965"/>
                <a:gd name="T1" fmla="*/ 0 h 405"/>
                <a:gd name="T2" fmla="*/ 163 w 1965"/>
                <a:gd name="T3" fmla="*/ 405 h 405"/>
                <a:gd name="T4" fmla="*/ 1965 w 1965"/>
                <a:gd name="T5" fmla="*/ 405 h 405"/>
                <a:gd name="T6" fmla="*/ 1844 w 1965"/>
                <a:gd name="T7" fmla="*/ 0 h 405"/>
                <a:gd name="T8" fmla="*/ 0 w 1965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5" h="405">
                  <a:moveTo>
                    <a:pt x="0" y="0"/>
                  </a:moveTo>
                  <a:lnTo>
                    <a:pt x="163" y="405"/>
                  </a:lnTo>
                  <a:lnTo>
                    <a:pt x="1965" y="405"/>
                  </a:lnTo>
                  <a:lnTo>
                    <a:pt x="1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68" name="Freeform 1558">
              <a:extLst>
                <a:ext uri="{FF2B5EF4-FFF2-40B4-BE49-F238E27FC236}">
                  <a16:creationId xmlns:a16="http://schemas.microsoft.com/office/drawing/2014/main" id="{396C85E6-47B4-48D2-B8D2-801FF85113E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795302" y="4306295"/>
              <a:ext cx="3226394" cy="664982"/>
            </a:xfrm>
            <a:custGeom>
              <a:avLst/>
              <a:gdLst>
                <a:gd name="T0" fmla="*/ 0 w 1965"/>
                <a:gd name="T1" fmla="*/ 0 h 405"/>
                <a:gd name="T2" fmla="*/ 163 w 1965"/>
                <a:gd name="T3" fmla="*/ 405 h 405"/>
                <a:gd name="T4" fmla="*/ 1965 w 1965"/>
                <a:gd name="T5" fmla="*/ 405 h 405"/>
                <a:gd name="T6" fmla="*/ 1844 w 1965"/>
                <a:gd name="T7" fmla="*/ 0 h 405"/>
                <a:gd name="T8" fmla="*/ 0 w 1965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5" h="405">
                  <a:moveTo>
                    <a:pt x="0" y="0"/>
                  </a:moveTo>
                  <a:lnTo>
                    <a:pt x="163" y="405"/>
                  </a:lnTo>
                  <a:lnTo>
                    <a:pt x="1965" y="405"/>
                  </a:lnTo>
                  <a:lnTo>
                    <a:pt x="184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69" name="Freeform 1559">
              <a:extLst>
                <a:ext uri="{FF2B5EF4-FFF2-40B4-BE49-F238E27FC236}">
                  <a16:creationId xmlns:a16="http://schemas.microsoft.com/office/drawing/2014/main" id="{4424C094-0962-4EAC-9D37-038270E1A6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1424" y="4546017"/>
              <a:ext cx="3298638" cy="664982"/>
            </a:xfrm>
            <a:custGeom>
              <a:avLst/>
              <a:gdLst>
                <a:gd name="T0" fmla="*/ 0 w 2009"/>
                <a:gd name="T1" fmla="*/ 405 h 405"/>
                <a:gd name="T2" fmla="*/ 166 w 2009"/>
                <a:gd name="T3" fmla="*/ 0 h 405"/>
                <a:gd name="T4" fmla="*/ 2009 w 2009"/>
                <a:gd name="T5" fmla="*/ 0 h 405"/>
                <a:gd name="T6" fmla="*/ 1884 w 2009"/>
                <a:gd name="T7" fmla="*/ 405 h 405"/>
                <a:gd name="T8" fmla="*/ 0 w 2009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405"/>
                  </a:moveTo>
                  <a:lnTo>
                    <a:pt x="166" y="0"/>
                  </a:lnTo>
                  <a:lnTo>
                    <a:pt x="2009" y="0"/>
                  </a:lnTo>
                  <a:lnTo>
                    <a:pt x="1884" y="405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0" name="Freeform 1560">
              <a:extLst>
                <a:ext uri="{FF2B5EF4-FFF2-40B4-BE49-F238E27FC236}">
                  <a16:creationId xmlns:a16="http://schemas.microsoft.com/office/drawing/2014/main" id="{B37C1DD5-F3F6-4FC3-BB96-7311ADF8E0C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1424" y="4546017"/>
              <a:ext cx="3298638" cy="664982"/>
            </a:xfrm>
            <a:custGeom>
              <a:avLst/>
              <a:gdLst>
                <a:gd name="T0" fmla="*/ 0 w 2009"/>
                <a:gd name="T1" fmla="*/ 405 h 405"/>
                <a:gd name="T2" fmla="*/ 166 w 2009"/>
                <a:gd name="T3" fmla="*/ 0 h 405"/>
                <a:gd name="T4" fmla="*/ 2009 w 2009"/>
                <a:gd name="T5" fmla="*/ 0 h 405"/>
                <a:gd name="T6" fmla="*/ 1884 w 2009"/>
                <a:gd name="T7" fmla="*/ 405 h 405"/>
                <a:gd name="T8" fmla="*/ 0 w 2009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405"/>
                  </a:moveTo>
                  <a:lnTo>
                    <a:pt x="166" y="0"/>
                  </a:lnTo>
                  <a:lnTo>
                    <a:pt x="2009" y="0"/>
                  </a:lnTo>
                  <a:lnTo>
                    <a:pt x="1884" y="405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1" name="Freeform 1561">
              <a:extLst>
                <a:ext uri="{FF2B5EF4-FFF2-40B4-BE49-F238E27FC236}">
                  <a16:creationId xmlns:a16="http://schemas.microsoft.com/office/drawing/2014/main" id="{8FBB4ABD-7223-402C-BF5E-D37B1B001A7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66443" y="4546017"/>
              <a:ext cx="3298638" cy="664982"/>
            </a:xfrm>
            <a:custGeom>
              <a:avLst/>
              <a:gdLst>
                <a:gd name="T0" fmla="*/ 0 w 2009"/>
                <a:gd name="T1" fmla="*/ 0 h 405"/>
                <a:gd name="T2" fmla="*/ 166 w 2009"/>
                <a:gd name="T3" fmla="*/ 405 h 405"/>
                <a:gd name="T4" fmla="*/ 2009 w 2009"/>
                <a:gd name="T5" fmla="*/ 405 h 405"/>
                <a:gd name="T6" fmla="*/ 1884 w 2009"/>
                <a:gd name="T7" fmla="*/ 0 h 405"/>
                <a:gd name="T8" fmla="*/ 0 w 200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0"/>
                  </a:moveTo>
                  <a:lnTo>
                    <a:pt x="166" y="405"/>
                  </a:lnTo>
                  <a:lnTo>
                    <a:pt x="2009" y="405"/>
                  </a:lnTo>
                  <a:lnTo>
                    <a:pt x="18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2" name="Freeform 1562">
              <a:extLst>
                <a:ext uri="{FF2B5EF4-FFF2-40B4-BE49-F238E27FC236}">
                  <a16:creationId xmlns:a16="http://schemas.microsoft.com/office/drawing/2014/main" id="{EA3F8C6E-D7F8-4797-B971-131E728E44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66443" y="4546017"/>
              <a:ext cx="3298638" cy="664982"/>
            </a:xfrm>
            <a:custGeom>
              <a:avLst/>
              <a:gdLst>
                <a:gd name="T0" fmla="*/ 0 w 2009"/>
                <a:gd name="T1" fmla="*/ 0 h 405"/>
                <a:gd name="T2" fmla="*/ 166 w 2009"/>
                <a:gd name="T3" fmla="*/ 405 h 405"/>
                <a:gd name="T4" fmla="*/ 2009 w 2009"/>
                <a:gd name="T5" fmla="*/ 405 h 405"/>
                <a:gd name="T6" fmla="*/ 1884 w 2009"/>
                <a:gd name="T7" fmla="*/ 0 h 405"/>
                <a:gd name="T8" fmla="*/ 0 w 200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0"/>
                  </a:moveTo>
                  <a:lnTo>
                    <a:pt x="166" y="405"/>
                  </a:lnTo>
                  <a:lnTo>
                    <a:pt x="2009" y="405"/>
                  </a:lnTo>
                  <a:lnTo>
                    <a:pt x="188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3" name="Freeform 1563">
              <a:extLst>
                <a:ext uri="{FF2B5EF4-FFF2-40B4-BE49-F238E27FC236}">
                  <a16:creationId xmlns:a16="http://schemas.microsoft.com/office/drawing/2014/main" id="{1FE2BBBA-1066-4687-A66E-88213CFEBD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278456" y="3583845"/>
              <a:ext cx="408841" cy="664982"/>
            </a:xfrm>
            <a:custGeom>
              <a:avLst/>
              <a:gdLst>
                <a:gd name="T0" fmla="*/ 249 w 249"/>
                <a:gd name="T1" fmla="*/ 0 h 405"/>
                <a:gd name="T2" fmla="*/ 0 w 249"/>
                <a:gd name="T3" fmla="*/ 0 h 405"/>
                <a:gd name="T4" fmla="*/ 125 w 249"/>
                <a:gd name="T5" fmla="*/ 405 h 405"/>
                <a:gd name="T6" fmla="*/ 128 w 249"/>
                <a:gd name="T7" fmla="*/ 405 h 405"/>
                <a:gd name="T8" fmla="*/ 249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249" y="0"/>
                  </a:moveTo>
                  <a:lnTo>
                    <a:pt x="0" y="0"/>
                  </a:lnTo>
                  <a:lnTo>
                    <a:pt x="125" y="405"/>
                  </a:lnTo>
                  <a:lnTo>
                    <a:pt x="128" y="405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4" name="Freeform 1564">
              <a:extLst>
                <a:ext uri="{FF2B5EF4-FFF2-40B4-BE49-F238E27FC236}">
                  <a16:creationId xmlns:a16="http://schemas.microsoft.com/office/drawing/2014/main" id="{C8C96F42-F7FC-4175-9C26-10064A5A4F8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278456" y="3583845"/>
              <a:ext cx="408841" cy="664982"/>
            </a:xfrm>
            <a:custGeom>
              <a:avLst/>
              <a:gdLst>
                <a:gd name="T0" fmla="*/ 249 w 249"/>
                <a:gd name="T1" fmla="*/ 0 h 405"/>
                <a:gd name="T2" fmla="*/ 0 w 249"/>
                <a:gd name="T3" fmla="*/ 0 h 405"/>
                <a:gd name="T4" fmla="*/ 125 w 249"/>
                <a:gd name="T5" fmla="*/ 405 h 405"/>
                <a:gd name="T6" fmla="*/ 128 w 249"/>
                <a:gd name="T7" fmla="*/ 405 h 405"/>
                <a:gd name="T8" fmla="*/ 249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249" y="0"/>
                  </a:moveTo>
                  <a:lnTo>
                    <a:pt x="0" y="0"/>
                  </a:lnTo>
                  <a:lnTo>
                    <a:pt x="125" y="405"/>
                  </a:lnTo>
                  <a:lnTo>
                    <a:pt x="128" y="405"/>
                  </a:lnTo>
                  <a:lnTo>
                    <a:pt x="2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5" name="Freeform 1565">
              <a:extLst>
                <a:ext uri="{FF2B5EF4-FFF2-40B4-BE49-F238E27FC236}">
                  <a16:creationId xmlns:a16="http://schemas.microsoft.com/office/drawing/2014/main" id="{DCC2955F-749D-4887-A795-28E7B20A49B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3475" y="3583845"/>
              <a:ext cx="408841" cy="664982"/>
            </a:xfrm>
            <a:custGeom>
              <a:avLst/>
              <a:gdLst>
                <a:gd name="T0" fmla="*/ 128 w 249"/>
                <a:gd name="T1" fmla="*/ 0 h 405"/>
                <a:gd name="T2" fmla="*/ 125 w 249"/>
                <a:gd name="T3" fmla="*/ 0 h 405"/>
                <a:gd name="T4" fmla="*/ 0 w 249"/>
                <a:gd name="T5" fmla="*/ 405 h 405"/>
                <a:gd name="T6" fmla="*/ 249 w 249"/>
                <a:gd name="T7" fmla="*/ 405 h 405"/>
                <a:gd name="T8" fmla="*/ 128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128" y="0"/>
                  </a:moveTo>
                  <a:lnTo>
                    <a:pt x="125" y="0"/>
                  </a:lnTo>
                  <a:lnTo>
                    <a:pt x="0" y="405"/>
                  </a:lnTo>
                  <a:lnTo>
                    <a:pt x="249" y="405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6" name="Freeform 1566">
              <a:extLst>
                <a:ext uri="{FF2B5EF4-FFF2-40B4-BE49-F238E27FC236}">
                  <a16:creationId xmlns:a16="http://schemas.microsoft.com/office/drawing/2014/main" id="{D9922B63-9298-4022-8719-4B001C63F91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3475" y="3583845"/>
              <a:ext cx="408841" cy="664982"/>
            </a:xfrm>
            <a:custGeom>
              <a:avLst/>
              <a:gdLst>
                <a:gd name="T0" fmla="*/ 128 w 249"/>
                <a:gd name="T1" fmla="*/ 0 h 405"/>
                <a:gd name="T2" fmla="*/ 125 w 249"/>
                <a:gd name="T3" fmla="*/ 0 h 405"/>
                <a:gd name="T4" fmla="*/ 0 w 249"/>
                <a:gd name="T5" fmla="*/ 405 h 405"/>
                <a:gd name="T6" fmla="*/ 249 w 249"/>
                <a:gd name="T7" fmla="*/ 405 h 405"/>
                <a:gd name="T8" fmla="*/ 128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128" y="0"/>
                  </a:moveTo>
                  <a:lnTo>
                    <a:pt x="125" y="0"/>
                  </a:lnTo>
                  <a:lnTo>
                    <a:pt x="0" y="405"/>
                  </a:lnTo>
                  <a:lnTo>
                    <a:pt x="249" y="405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7" name="Freeform 1567">
              <a:extLst>
                <a:ext uri="{FF2B5EF4-FFF2-40B4-BE49-F238E27FC236}">
                  <a16:creationId xmlns:a16="http://schemas.microsoft.com/office/drawing/2014/main" id="{7B3F26EB-9B81-4D10-8281-4B4051DA3A8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2245" y="5233165"/>
              <a:ext cx="3300280" cy="664982"/>
            </a:xfrm>
            <a:custGeom>
              <a:avLst/>
              <a:gdLst>
                <a:gd name="T0" fmla="*/ 2010 w 2010"/>
                <a:gd name="T1" fmla="*/ 0 h 405"/>
                <a:gd name="T2" fmla="*/ 167 w 2010"/>
                <a:gd name="T3" fmla="*/ 0 h 405"/>
                <a:gd name="T4" fmla="*/ 0 w 2010"/>
                <a:gd name="T5" fmla="*/ 405 h 405"/>
                <a:gd name="T6" fmla="*/ 419 w 2010"/>
                <a:gd name="T7" fmla="*/ 405 h 405"/>
                <a:gd name="T8" fmla="*/ 585 w 2010"/>
                <a:gd name="T9" fmla="*/ 0 h 405"/>
                <a:gd name="T10" fmla="*/ 2010 w 2010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0" h="405">
                  <a:moveTo>
                    <a:pt x="2010" y="0"/>
                  </a:moveTo>
                  <a:lnTo>
                    <a:pt x="167" y="0"/>
                  </a:lnTo>
                  <a:lnTo>
                    <a:pt x="0" y="405"/>
                  </a:lnTo>
                  <a:lnTo>
                    <a:pt x="419" y="405"/>
                  </a:lnTo>
                  <a:lnTo>
                    <a:pt x="585" y="0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8" name="Freeform 1568">
              <a:extLst>
                <a:ext uri="{FF2B5EF4-FFF2-40B4-BE49-F238E27FC236}">
                  <a16:creationId xmlns:a16="http://schemas.microsoft.com/office/drawing/2014/main" id="{88DDAEB2-4BF5-4E59-8C2F-AF287CF4D4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2245" y="5233165"/>
              <a:ext cx="3300280" cy="664982"/>
            </a:xfrm>
            <a:custGeom>
              <a:avLst/>
              <a:gdLst>
                <a:gd name="T0" fmla="*/ 2010 w 2010"/>
                <a:gd name="T1" fmla="*/ 0 h 405"/>
                <a:gd name="T2" fmla="*/ 167 w 2010"/>
                <a:gd name="T3" fmla="*/ 0 h 405"/>
                <a:gd name="T4" fmla="*/ 0 w 2010"/>
                <a:gd name="T5" fmla="*/ 405 h 405"/>
                <a:gd name="T6" fmla="*/ 419 w 2010"/>
                <a:gd name="T7" fmla="*/ 405 h 405"/>
                <a:gd name="T8" fmla="*/ 585 w 2010"/>
                <a:gd name="T9" fmla="*/ 0 h 405"/>
                <a:gd name="T10" fmla="*/ 2010 w 2010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0" h="405">
                  <a:moveTo>
                    <a:pt x="2010" y="0"/>
                  </a:moveTo>
                  <a:lnTo>
                    <a:pt x="167" y="0"/>
                  </a:lnTo>
                  <a:lnTo>
                    <a:pt x="0" y="405"/>
                  </a:lnTo>
                  <a:lnTo>
                    <a:pt x="419" y="405"/>
                  </a:lnTo>
                  <a:lnTo>
                    <a:pt x="585" y="0"/>
                  </a:lnTo>
                  <a:lnTo>
                    <a:pt x="20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79" name="Freeform 1569">
              <a:extLst>
                <a:ext uri="{FF2B5EF4-FFF2-40B4-BE49-F238E27FC236}">
                  <a16:creationId xmlns:a16="http://schemas.microsoft.com/office/drawing/2014/main" id="{7AEE0143-A086-45D0-895E-487187AB198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488261" y="4889180"/>
              <a:ext cx="2612312" cy="664982"/>
            </a:xfrm>
            <a:custGeom>
              <a:avLst/>
              <a:gdLst>
                <a:gd name="T0" fmla="*/ 1591 w 1591"/>
                <a:gd name="T1" fmla="*/ 0 h 405"/>
                <a:gd name="T2" fmla="*/ 166 w 1591"/>
                <a:gd name="T3" fmla="*/ 0 h 405"/>
                <a:gd name="T4" fmla="*/ 0 w 1591"/>
                <a:gd name="T5" fmla="*/ 405 h 405"/>
                <a:gd name="T6" fmla="*/ 1466 w 1591"/>
                <a:gd name="T7" fmla="*/ 405 h 405"/>
                <a:gd name="T8" fmla="*/ 1591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591" y="0"/>
                  </a:moveTo>
                  <a:lnTo>
                    <a:pt x="166" y="0"/>
                  </a:lnTo>
                  <a:lnTo>
                    <a:pt x="0" y="405"/>
                  </a:lnTo>
                  <a:lnTo>
                    <a:pt x="1466" y="405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0" name="Freeform 1570">
              <a:extLst>
                <a:ext uri="{FF2B5EF4-FFF2-40B4-BE49-F238E27FC236}">
                  <a16:creationId xmlns:a16="http://schemas.microsoft.com/office/drawing/2014/main" id="{7565041B-47C7-47DA-929F-41BC954887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488261" y="4889180"/>
              <a:ext cx="2612312" cy="664982"/>
            </a:xfrm>
            <a:custGeom>
              <a:avLst/>
              <a:gdLst>
                <a:gd name="T0" fmla="*/ 1591 w 1591"/>
                <a:gd name="T1" fmla="*/ 0 h 405"/>
                <a:gd name="T2" fmla="*/ 166 w 1591"/>
                <a:gd name="T3" fmla="*/ 0 h 405"/>
                <a:gd name="T4" fmla="*/ 0 w 1591"/>
                <a:gd name="T5" fmla="*/ 405 h 405"/>
                <a:gd name="T6" fmla="*/ 1466 w 1591"/>
                <a:gd name="T7" fmla="*/ 405 h 405"/>
                <a:gd name="T8" fmla="*/ 1591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591" y="0"/>
                  </a:moveTo>
                  <a:lnTo>
                    <a:pt x="166" y="0"/>
                  </a:lnTo>
                  <a:lnTo>
                    <a:pt x="0" y="405"/>
                  </a:lnTo>
                  <a:lnTo>
                    <a:pt x="1466" y="405"/>
                  </a:lnTo>
                  <a:lnTo>
                    <a:pt x="15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1" name="Freeform 1571">
              <a:extLst>
                <a:ext uri="{FF2B5EF4-FFF2-40B4-BE49-F238E27FC236}">
                  <a16:creationId xmlns:a16="http://schemas.microsoft.com/office/drawing/2014/main" id="{456F8E65-9BFA-4F1E-A002-EC8F471F0E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76721" y="4889180"/>
              <a:ext cx="2612312" cy="664982"/>
            </a:xfrm>
            <a:custGeom>
              <a:avLst/>
              <a:gdLst>
                <a:gd name="T0" fmla="*/ 1466 w 1591"/>
                <a:gd name="T1" fmla="*/ 0 h 405"/>
                <a:gd name="T2" fmla="*/ 0 w 1591"/>
                <a:gd name="T3" fmla="*/ 0 h 405"/>
                <a:gd name="T4" fmla="*/ 166 w 1591"/>
                <a:gd name="T5" fmla="*/ 405 h 405"/>
                <a:gd name="T6" fmla="*/ 1591 w 1591"/>
                <a:gd name="T7" fmla="*/ 405 h 405"/>
                <a:gd name="T8" fmla="*/ 1466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466" y="0"/>
                  </a:moveTo>
                  <a:lnTo>
                    <a:pt x="0" y="0"/>
                  </a:lnTo>
                  <a:lnTo>
                    <a:pt x="166" y="405"/>
                  </a:lnTo>
                  <a:lnTo>
                    <a:pt x="1591" y="405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2" name="Freeform 1572">
              <a:extLst>
                <a:ext uri="{FF2B5EF4-FFF2-40B4-BE49-F238E27FC236}">
                  <a16:creationId xmlns:a16="http://schemas.microsoft.com/office/drawing/2014/main" id="{355B8073-A0BD-42D1-B424-FEDEB804F64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76721" y="4889180"/>
              <a:ext cx="2612312" cy="664982"/>
            </a:xfrm>
            <a:custGeom>
              <a:avLst/>
              <a:gdLst>
                <a:gd name="T0" fmla="*/ 1466 w 1591"/>
                <a:gd name="T1" fmla="*/ 0 h 405"/>
                <a:gd name="T2" fmla="*/ 0 w 1591"/>
                <a:gd name="T3" fmla="*/ 0 h 405"/>
                <a:gd name="T4" fmla="*/ 166 w 1591"/>
                <a:gd name="T5" fmla="*/ 405 h 405"/>
                <a:gd name="T6" fmla="*/ 1591 w 1591"/>
                <a:gd name="T7" fmla="*/ 405 h 405"/>
                <a:gd name="T8" fmla="*/ 1466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466" y="0"/>
                  </a:moveTo>
                  <a:lnTo>
                    <a:pt x="0" y="0"/>
                  </a:lnTo>
                  <a:lnTo>
                    <a:pt x="166" y="405"/>
                  </a:lnTo>
                  <a:lnTo>
                    <a:pt x="1591" y="405"/>
                  </a:lnTo>
                  <a:lnTo>
                    <a:pt x="14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3" name="Freeform 1573">
              <a:extLst>
                <a:ext uri="{FF2B5EF4-FFF2-40B4-BE49-F238E27FC236}">
                  <a16:creationId xmlns:a16="http://schemas.microsoft.com/office/drawing/2014/main" id="{863AE5BF-66F1-4B13-80F1-40FC3F668C6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02612" y="6403040"/>
              <a:ext cx="960529" cy="664982"/>
            </a:xfrm>
            <a:custGeom>
              <a:avLst/>
              <a:gdLst>
                <a:gd name="T0" fmla="*/ 419 w 585"/>
                <a:gd name="T1" fmla="*/ 0 h 405"/>
                <a:gd name="T2" fmla="*/ 0 w 585"/>
                <a:gd name="T3" fmla="*/ 0 h 405"/>
                <a:gd name="T4" fmla="*/ 167 w 585"/>
                <a:gd name="T5" fmla="*/ 405 h 405"/>
                <a:gd name="T6" fmla="*/ 457 w 585"/>
                <a:gd name="T7" fmla="*/ 405 h 405"/>
                <a:gd name="T8" fmla="*/ 585 w 585"/>
                <a:gd name="T9" fmla="*/ 405 h 405"/>
                <a:gd name="T10" fmla="*/ 419 w 585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405">
                  <a:moveTo>
                    <a:pt x="419" y="0"/>
                  </a:moveTo>
                  <a:lnTo>
                    <a:pt x="0" y="0"/>
                  </a:lnTo>
                  <a:lnTo>
                    <a:pt x="167" y="405"/>
                  </a:lnTo>
                  <a:lnTo>
                    <a:pt x="457" y="405"/>
                  </a:lnTo>
                  <a:lnTo>
                    <a:pt x="585" y="40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4" name="Freeform 1574">
              <a:extLst>
                <a:ext uri="{FF2B5EF4-FFF2-40B4-BE49-F238E27FC236}">
                  <a16:creationId xmlns:a16="http://schemas.microsoft.com/office/drawing/2014/main" id="{905C8D68-7F1B-4CE3-A327-C2C714DACC0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02612" y="6403040"/>
              <a:ext cx="960529" cy="664982"/>
            </a:xfrm>
            <a:custGeom>
              <a:avLst/>
              <a:gdLst>
                <a:gd name="T0" fmla="*/ 419 w 585"/>
                <a:gd name="T1" fmla="*/ 0 h 405"/>
                <a:gd name="T2" fmla="*/ 0 w 585"/>
                <a:gd name="T3" fmla="*/ 0 h 405"/>
                <a:gd name="T4" fmla="*/ 167 w 585"/>
                <a:gd name="T5" fmla="*/ 405 h 405"/>
                <a:gd name="T6" fmla="*/ 457 w 585"/>
                <a:gd name="T7" fmla="*/ 405 h 405"/>
                <a:gd name="T8" fmla="*/ 585 w 585"/>
                <a:gd name="T9" fmla="*/ 405 h 405"/>
                <a:gd name="T10" fmla="*/ 419 w 585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405">
                  <a:moveTo>
                    <a:pt x="419" y="0"/>
                  </a:moveTo>
                  <a:lnTo>
                    <a:pt x="0" y="0"/>
                  </a:lnTo>
                  <a:lnTo>
                    <a:pt x="167" y="405"/>
                  </a:lnTo>
                  <a:lnTo>
                    <a:pt x="457" y="405"/>
                  </a:lnTo>
                  <a:lnTo>
                    <a:pt x="585" y="405"/>
                  </a:lnTo>
                  <a:lnTo>
                    <a:pt x="4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5" name="Freeform 1589">
              <a:extLst>
                <a:ext uri="{FF2B5EF4-FFF2-40B4-BE49-F238E27FC236}">
                  <a16:creationId xmlns:a16="http://schemas.microsoft.com/office/drawing/2014/main" id="{2E140BF4-F06B-4C76-8401-4984F82C22F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04064" y="3850659"/>
              <a:ext cx="822607" cy="0"/>
            </a:xfrm>
            <a:custGeom>
              <a:avLst/>
              <a:gdLst>
                <a:gd name="T0" fmla="*/ 501 w 501"/>
                <a:gd name="T1" fmla="*/ 214 w 501"/>
                <a:gd name="T2" fmla="*/ 0 w 501"/>
                <a:gd name="T3" fmla="*/ 501 w 50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01">
                  <a:moveTo>
                    <a:pt x="501" y="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DA45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6" name="Freeform 1590">
              <a:extLst>
                <a:ext uri="{FF2B5EF4-FFF2-40B4-BE49-F238E27FC236}">
                  <a16:creationId xmlns:a16="http://schemas.microsoft.com/office/drawing/2014/main" id="{611EF978-9FE1-467F-B9A4-8AE79914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04064" y="3850659"/>
              <a:ext cx="822607" cy="0"/>
            </a:xfrm>
            <a:custGeom>
              <a:avLst/>
              <a:gdLst>
                <a:gd name="T0" fmla="*/ 501 w 501"/>
                <a:gd name="T1" fmla="*/ 214 w 501"/>
                <a:gd name="T2" fmla="*/ 0 w 501"/>
                <a:gd name="T3" fmla="*/ 501 w 50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01">
                  <a:moveTo>
                    <a:pt x="501" y="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5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7" name="Freeform 1591">
              <a:extLst>
                <a:ext uri="{FF2B5EF4-FFF2-40B4-BE49-F238E27FC236}">
                  <a16:creationId xmlns:a16="http://schemas.microsoft.com/office/drawing/2014/main" id="{83D1AA76-890A-40D7-951D-B539EBD35AA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639681" y="4086276"/>
              <a:ext cx="351373" cy="0"/>
            </a:xfrm>
            <a:custGeom>
              <a:avLst/>
              <a:gdLst>
                <a:gd name="T0" fmla="*/ 214 w 214"/>
                <a:gd name="T1" fmla="*/ 211 w 214"/>
                <a:gd name="T2" fmla="*/ 0 w 214"/>
                <a:gd name="T3" fmla="*/ 214 w 2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4">
                  <a:moveTo>
                    <a:pt x="214" y="0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C3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8" name="Freeform 1592">
              <a:extLst>
                <a:ext uri="{FF2B5EF4-FFF2-40B4-BE49-F238E27FC236}">
                  <a16:creationId xmlns:a16="http://schemas.microsoft.com/office/drawing/2014/main" id="{81918BE8-022C-4359-B035-6BC217480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639681" y="4086276"/>
              <a:ext cx="351373" cy="0"/>
            </a:xfrm>
            <a:custGeom>
              <a:avLst/>
              <a:gdLst>
                <a:gd name="T0" fmla="*/ 214 w 214"/>
                <a:gd name="T1" fmla="*/ 211 w 214"/>
                <a:gd name="T2" fmla="*/ 0 w 214"/>
                <a:gd name="T3" fmla="*/ 214 w 2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4">
                  <a:moveTo>
                    <a:pt x="214" y="0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2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89" name="Freeform 1593">
              <a:extLst>
                <a:ext uri="{FF2B5EF4-FFF2-40B4-BE49-F238E27FC236}">
                  <a16:creationId xmlns:a16="http://schemas.microsoft.com/office/drawing/2014/main" id="{36E40C26-E9DC-46D9-AB5A-685CE66C5D8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5492" y="5085391"/>
              <a:ext cx="2339751" cy="0"/>
            </a:xfrm>
            <a:custGeom>
              <a:avLst/>
              <a:gdLst>
                <a:gd name="T0" fmla="*/ 1425 w 1425"/>
                <a:gd name="T1" fmla="*/ 0 w 1425"/>
                <a:gd name="T2" fmla="*/ 1210 w 1425"/>
                <a:gd name="T3" fmla="*/ 1214 w 1425"/>
                <a:gd name="T4" fmla="*/ 1425 w 14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25">
                  <a:moveTo>
                    <a:pt x="1425" y="0"/>
                  </a:moveTo>
                  <a:lnTo>
                    <a:pt x="0" y="0"/>
                  </a:lnTo>
                  <a:lnTo>
                    <a:pt x="1210" y="0"/>
                  </a:lnTo>
                  <a:lnTo>
                    <a:pt x="1214" y="0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rgbClr val="D93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90" name="Freeform 1594">
              <a:extLst>
                <a:ext uri="{FF2B5EF4-FFF2-40B4-BE49-F238E27FC236}">
                  <a16:creationId xmlns:a16="http://schemas.microsoft.com/office/drawing/2014/main" id="{647B03AD-71A7-403D-A33F-745781A9045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5492" y="5085391"/>
              <a:ext cx="2339751" cy="0"/>
            </a:xfrm>
            <a:custGeom>
              <a:avLst/>
              <a:gdLst>
                <a:gd name="T0" fmla="*/ 1425 w 1425"/>
                <a:gd name="T1" fmla="*/ 0 w 1425"/>
                <a:gd name="T2" fmla="*/ 1210 w 1425"/>
                <a:gd name="T3" fmla="*/ 1214 w 1425"/>
                <a:gd name="T4" fmla="*/ 1425 w 14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25">
                  <a:moveTo>
                    <a:pt x="1425" y="0"/>
                  </a:moveTo>
                  <a:lnTo>
                    <a:pt x="0" y="0"/>
                  </a:lnTo>
                  <a:lnTo>
                    <a:pt x="1210" y="0"/>
                  </a:lnTo>
                  <a:lnTo>
                    <a:pt x="1214" y="0"/>
                  </a:lnTo>
                  <a:lnTo>
                    <a:pt x="14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</p:grpSp>
      <p:grpSp>
        <p:nvGrpSpPr>
          <p:cNvPr id="91" name="Group 84">
            <a:extLst>
              <a:ext uri="{FF2B5EF4-FFF2-40B4-BE49-F238E27FC236}">
                <a16:creationId xmlns:a16="http://schemas.microsoft.com/office/drawing/2014/main" id="{37894B35-EC5E-4B50-B416-A93944073F4D}"/>
              </a:ext>
            </a:extLst>
          </p:cNvPr>
          <p:cNvGrpSpPr/>
          <p:nvPr/>
        </p:nvGrpSpPr>
        <p:grpSpPr>
          <a:xfrm>
            <a:off x="9332802" y="2004344"/>
            <a:ext cx="1008401" cy="2288546"/>
            <a:chOff x="485404" y="3025589"/>
            <a:chExt cx="1329964" cy="4190207"/>
          </a:xfrm>
        </p:grpSpPr>
        <p:sp>
          <p:nvSpPr>
            <p:cNvPr id="92" name="Freeform 1555">
              <a:extLst>
                <a:ext uri="{FF2B5EF4-FFF2-40B4-BE49-F238E27FC236}">
                  <a16:creationId xmlns:a16="http://schemas.microsoft.com/office/drawing/2014/main" id="{1BA53486-ACBD-427D-A704-A73F2DBF26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29499" y="4305474"/>
              <a:ext cx="3224752" cy="664982"/>
            </a:xfrm>
            <a:custGeom>
              <a:avLst/>
              <a:gdLst>
                <a:gd name="T0" fmla="*/ 0 w 1964"/>
                <a:gd name="T1" fmla="*/ 405 h 405"/>
                <a:gd name="T2" fmla="*/ 163 w 1964"/>
                <a:gd name="T3" fmla="*/ 0 h 405"/>
                <a:gd name="T4" fmla="*/ 1964 w 1964"/>
                <a:gd name="T5" fmla="*/ 0 h 405"/>
                <a:gd name="T6" fmla="*/ 1843 w 1964"/>
                <a:gd name="T7" fmla="*/ 405 h 405"/>
                <a:gd name="T8" fmla="*/ 0 w 196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405">
                  <a:moveTo>
                    <a:pt x="0" y="405"/>
                  </a:moveTo>
                  <a:lnTo>
                    <a:pt x="163" y="0"/>
                  </a:lnTo>
                  <a:lnTo>
                    <a:pt x="1964" y="0"/>
                  </a:lnTo>
                  <a:lnTo>
                    <a:pt x="1843" y="405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93" name="Freeform 1556">
              <a:extLst>
                <a:ext uri="{FF2B5EF4-FFF2-40B4-BE49-F238E27FC236}">
                  <a16:creationId xmlns:a16="http://schemas.microsoft.com/office/drawing/2014/main" id="{31B6413E-CDB0-478A-898A-7E003F6BEF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29499" y="4305474"/>
              <a:ext cx="3224752" cy="664982"/>
            </a:xfrm>
            <a:custGeom>
              <a:avLst/>
              <a:gdLst>
                <a:gd name="T0" fmla="*/ 0 w 1964"/>
                <a:gd name="T1" fmla="*/ 405 h 405"/>
                <a:gd name="T2" fmla="*/ 163 w 1964"/>
                <a:gd name="T3" fmla="*/ 0 h 405"/>
                <a:gd name="T4" fmla="*/ 1964 w 1964"/>
                <a:gd name="T5" fmla="*/ 0 h 405"/>
                <a:gd name="T6" fmla="*/ 1843 w 1964"/>
                <a:gd name="T7" fmla="*/ 405 h 405"/>
                <a:gd name="T8" fmla="*/ 0 w 196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405">
                  <a:moveTo>
                    <a:pt x="0" y="405"/>
                  </a:moveTo>
                  <a:lnTo>
                    <a:pt x="163" y="0"/>
                  </a:lnTo>
                  <a:lnTo>
                    <a:pt x="1964" y="0"/>
                  </a:lnTo>
                  <a:lnTo>
                    <a:pt x="1843" y="405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94" name="Freeform 1557">
              <a:extLst>
                <a:ext uri="{FF2B5EF4-FFF2-40B4-BE49-F238E27FC236}">
                  <a16:creationId xmlns:a16="http://schemas.microsoft.com/office/drawing/2014/main" id="{30FC0672-646F-4642-992C-D12A943EEFB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795302" y="4306295"/>
              <a:ext cx="3226394" cy="664982"/>
            </a:xfrm>
            <a:custGeom>
              <a:avLst/>
              <a:gdLst>
                <a:gd name="T0" fmla="*/ 0 w 1965"/>
                <a:gd name="T1" fmla="*/ 0 h 405"/>
                <a:gd name="T2" fmla="*/ 163 w 1965"/>
                <a:gd name="T3" fmla="*/ 405 h 405"/>
                <a:gd name="T4" fmla="*/ 1965 w 1965"/>
                <a:gd name="T5" fmla="*/ 405 h 405"/>
                <a:gd name="T6" fmla="*/ 1844 w 1965"/>
                <a:gd name="T7" fmla="*/ 0 h 405"/>
                <a:gd name="T8" fmla="*/ 0 w 1965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5" h="405">
                  <a:moveTo>
                    <a:pt x="0" y="0"/>
                  </a:moveTo>
                  <a:lnTo>
                    <a:pt x="163" y="405"/>
                  </a:lnTo>
                  <a:lnTo>
                    <a:pt x="1965" y="405"/>
                  </a:lnTo>
                  <a:lnTo>
                    <a:pt x="1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95" name="Freeform 1558">
              <a:extLst>
                <a:ext uri="{FF2B5EF4-FFF2-40B4-BE49-F238E27FC236}">
                  <a16:creationId xmlns:a16="http://schemas.microsoft.com/office/drawing/2014/main" id="{16DE2CEE-5C26-4867-A1F0-F7F2BDFB38C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795302" y="4306295"/>
              <a:ext cx="3226394" cy="664982"/>
            </a:xfrm>
            <a:custGeom>
              <a:avLst/>
              <a:gdLst>
                <a:gd name="T0" fmla="*/ 0 w 1965"/>
                <a:gd name="T1" fmla="*/ 0 h 405"/>
                <a:gd name="T2" fmla="*/ 163 w 1965"/>
                <a:gd name="T3" fmla="*/ 405 h 405"/>
                <a:gd name="T4" fmla="*/ 1965 w 1965"/>
                <a:gd name="T5" fmla="*/ 405 h 405"/>
                <a:gd name="T6" fmla="*/ 1844 w 1965"/>
                <a:gd name="T7" fmla="*/ 0 h 405"/>
                <a:gd name="T8" fmla="*/ 0 w 1965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5" h="405">
                  <a:moveTo>
                    <a:pt x="0" y="0"/>
                  </a:moveTo>
                  <a:lnTo>
                    <a:pt x="163" y="405"/>
                  </a:lnTo>
                  <a:lnTo>
                    <a:pt x="1965" y="405"/>
                  </a:lnTo>
                  <a:lnTo>
                    <a:pt x="184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96" name="Freeform 1559">
              <a:extLst>
                <a:ext uri="{FF2B5EF4-FFF2-40B4-BE49-F238E27FC236}">
                  <a16:creationId xmlns:a16="http://schemas.microsoft.com/office/drawing/2014/main" id="{48DAD69F-14D3-4D28-BEE9-66A261EB105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1424" y="4546017"/>
              <a:ext cx="3298638" cy="664982"/>
            </a:xfrm>
            <a:custGeom>
              <a:avLst/>
              <a:gdLst>
                <a:gd name="T0" fmla="*/ 0 w 2009"/>
                <a:gd name="T1" fmla="*/ 405 h 405"/>
                <a:gd name="T2" fmla="*/ 166 w 2009"/>
                <a:gd name="T3" fmla="*/ 0 h 405"/>
                <a:gd name="T4" fmla="*/ 2009 w 2009"/>
                <a:gd name="T5" fmla="*/ 0 h 405"/>
                <a:gd name="T6" fmla="*/ 1884 w 2009"/>
                <a:gd name="T7" fmla="*/ 405 h 405"/>
                <a:gd name="T8" fmla="*/ 0 w 2009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405"/>
                  </a:moveTo>
                  <a:lnTo>
                    <a:pt x="166" y="0"/>
                  </a:lnTo>
                  <a:lnTo>
                    <a:pt x="2009" y="0"/>
                  </a:lnTo>
                  <a:lnTo>
                    <a:pt x="1884" y="405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97" name="Freeform 1560">
              <a:extLst>
                <a:ext uri="{FF2B5EF4-FFF2-40B4-BE49-F238E27FC236}">
                  <a16:creationId xmlns:a16="http://schemas.microsoft.com/office/drawing/2014/main" id="{7DD2ADDF-A135-40A6-969A-3EC0DE021E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1424" y="4546017"/>
              <a:ext cx="3298638" cy="664982"/>
            </a:xfrm>
            <a:custGeom>
              <a:avLst/>
              <a:gdLst>
                <a:gd name="T0" fmla="*/ 0 w 2009"/>
                <a:gd name="T1" fmla="*/ 405 h 405"/>
                <a:gd name="T2" fmla="*/ 166 w 2009"/>
                <a:gd name="T3" fmla="*/ 0 h 405"/>
                <a:gd name="T4" fmla="*/ 2009 w 2009"/>
                <a:gd name="T5" fmla="*/ 0 h 405"/>
                <a:gd name="T6" fmla="*/ 1884 w 2009"/>
                <a:gd name="T7" fmla="*/ 405 h 405"/>
                <a:gd name="T8" fmla="*/ 0 w 2009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405"/>
                  </a:moveTo>
                  <a:lnTo>
                    <a:pt x="166" y="0"/>
                  </a:lnTo>
                  <a:lnTo>
                    <a:pt x="2009" y="0"/>
                  </a:lnTo>
                  <a:lnTo>
                    <a:pt x="1884" y="405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98" name="Freeform 1561">
              <a:extLst>
                <a:ext uri="{FF2B5EF4-FFF2-40B4-BE49-F238E27FC236}">
                  <a16:creationId xmlns:a16="http://schemas.microsoft.com/office/drawing/2014/main" id="{86F177BD-08F4-490B-8620-2C8AF9FD0D7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66443" y="4546017"/>
              <a:ext cx="3298638" cy="664982"/>
            </a:xfrm>
            <a:custGeom>
              <a:avLst/>
              <a:gdLst>
                <a:gd name="T0" fmla="*/ 0 w 2009"/>
                <a:gd name="T1" fmla="*/ 0 h 405"/>
                <a:gd name="T2" fmla="*/ 166 w 2009"/>
                <a:gd name="T3" fmla="*/ 405 h 405"/>
                <a:gd name="T4" fmla="*/ 2009 w 2009"/>
                <a:gd name="T5" fmla="*/ 405 h 405"/>
                <a:gd name="T6" fmla="*/ 1884 w 2009"/>
                <a:gd name="T7" fmla="*/ 0 h 405"/>
                <a:gd name="T8" fmla="*/ 0 w 200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0"/>
                  </a:moveTo>
                  <a:lnTo>
                    <a:pt x="166" y="405"/>
                  </a:lnTo>
                  <a:lnTo>
                    <a:pt x="2009" y="405"/>
                  </a:lnTo>
                  <a:lnTo>
                    <a:pt x="18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99" name="Freeform 1562">
              <a:extLst>
                <a:ext uri="{FF2B5EF4-FFF2-40B4-BE49-F238E27FC236}">
                  <a16:creationId xmlns:a16="http://schemas.microsoft.com/office/drawing/2014/main" id="{232980C8-10E5-47DC-A1B8-49CBEE9816C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66443" y="4546017"/>
              <a:ext cx="3298638" cy="664982"/>
            </a:xfrm>
            <a:custGeom>
              <a:avLst/>
              <a:gdLst>
                <a:gd name="T0" fmla="*/ 0 w 2009"/>
                <a:gd name="T1" fmla="*/ 0 h 405"/>
                <a:gd name="T2" fmla="*/ 166 w 2009"/>
                <a:gd name="T3" fmla="*/ 405 h 405"/>
                <a:gd name="T4" fmla="*/ 2009 w 2009"/>
                <a:gd name="T5" fmla="*/ 405 h 405"/>
                <a:gd name="T6" fmla="*/ 1884 w 2009"/>
                <a:gd name="T7" fmla="*/ 0 h 405"/>
                <a:gd name="T8" fmla="*/ 0 w 200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405">
                  <a:moveTo>
                    <a:pt x="0" y="0"/>
                  </a:moveTo>
                  <a:lnTo>
                    <a:pt x="166" y="405"/>
                  </a:lnTo>
                  <a:lnTo>
                    <a:pt x="2009" y="405"/>
                  </a:lnTo>
                  <a:lnTo>
                    <a:pt x="188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0" name="Freeform 1563">
              <a:extLst>
                <a:ext uri="{FF2B5EF4-FFF2-40B4-BE49-F238E27FC236}">
                  <a16:creationId xmlns:a16="http://schemas.microsoft.com/office/drawing/2014/main" id="{86847FD9-598D-4EA9-BA84-1528A4A5B78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278456" y="3583845"/>
              <a:ext cx="408841" cy="664982"/>
            </a:xfrm>
            <a:custGeom>
              <a:avLst/>
              <a:gdLst>
                <a:gd name="T0" fmla="*/ 249 w 249"/>
                <a:gd name="T1" fmla="*/ 0 h 405"/>
                <a:gd name="T2" fmla="*/ 0 w 249"/>
                <a:gd name="T3" fmla="*/ 0 h 405"/>
                <a:gd name="T4" fmla="*/ 125 w 249"/>
                <a:gd name="T5" fmla="*/ 405 h 405"/>
                <a:gd name="T6" fmla="*/ 128 w 249"/>
                <a:gd name="T7" fmla="*/ 405 h 405"/>
                <a:gd name="T8" fmla="*/ 249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249" y="0"/>
                  </a:moveTo>
                  <a:lnTo>
                    <a:pt x="0" y="0"/>
                  </a:lnTo>
                  <a:lnTo>
                    <a:pt x="125" y="405"/>
                  </a:lnTo>
                  <a:lnTo>
                    <a:pt x="128" y="405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1" name="Freeform 1564">
              <a:extLst>
                <a:ext uri="{FF2B5EF4-FFF2-40B4-BE49-F238E27FC236}">
                  <a16:creationId xmlns:a16="http://schemas.microsoft.com/office/drawing/2014/main" id="{2E2D795F-BF79-400D-8DE2-D640D92103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278456" y="3583845"/>
              <a:ext cx="408841" cy="664982"/>
            </a:xfrm>
            <a:custGeom>
              <a:avLst/>
              <a:gdLst>
                <a:gd name="T0" fmla="*/ 249 w 249"/>
                <a:gd name="T1" fmla="*/ 0 h 405"/>
                <a:gd name="T2" fmla="*/ 0 w 249"/>
                <a:gd name="T3" fmla="*/ 0 h 405"/>
                <a:gd name="T4" fmla="*/ 125 w 249"/>
                <a:gd name="T5" fmla="*/ 405 h 405"/>
                <a:gd name="T6" fmla="*/ 128 w 249"/>
                <a:gd name="T7" fmla="*/ 405 h 405"/>
                <a:gd name="T8" fmla="*/ 249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249" y="0"/>
                  </a:moveTo>
                  <a:lnTo>
                    <a:pt x="0" y="0"/>
                  </a:lnTo>
                  <a:lnTo>
                    <a:pt x="125" y="405"/>
                  </a:lnTo>
                  <a:lnTo>
                    <a:pt x="128" y="405"/>
                  </a:lnTo>
                  <a:lnTo>
                    <a:pt x="2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2" name="Freeform 1565">
              <a:extLst>
                <a:ext uri="{FF2B5EF4-FFF2-40B4-BE49-F238E27FC236}">
                  <a16:creationId xmlns:a16="http://schemas.microsoft.com/office/drawing/2014/main" id="{E62BB3C9-D1DB-4440-938F-D2FBF855E51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3475" y="3583845"/>
              <a:ext cx="408841" cy="664982"/>
            </a:xfrm>
            <a:custGeom>
              <a:avLst/>
              <a:gdLst>
                <a:gd name="T0" fmla="*/ 128 w 249"/>
                <a:gd name="T1" fmla="*/ 0 h 405"/>
                <a:gd name="T2" fmla="*/ 125 w 249"/>
                <a:gd name="T3" fmla="*/ 0 h 405"/>
                <a:gd name="T4" fmla="*/ 0 w 249"/>
                <a:gd name="T5" fmla="*/ 405 h 405"/>
                <a:gd name="T6" fmla="*/ 249 w 249"/>
                <a:gd name="T7" fmla="*/ 405 h 405"/>
                <a:gd name="T8" fmla="*/ 128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128" y="0"/>
                  </a:moveTo>
                  <a:lnTo>
                    <a:pt x="125" y="0"/>
                  </a:lnTo>
                  <a:lnTo>
                    <a:pt x="0" y="405"/>
                  </a:lnTo>
                  <a:lnTo>
                    <a:pt x="249" y="405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3" name="Freeform 1566">
              <a:extLst>
                <a:ext uri="{FF2B5EF4-FFF2-40B4-BE49-F238E27FC236}">
                  <a16:creationId xmlns:a16="http://schemas.microsoft.com/office/drawing/2014/main" id="{2EA158EF-D7E5-4950-B12F-4E99A8DA708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3475" y="3583845"/>
              <a:ext cx="408841" cy="664982"/>
            </a:xfrm>
            <a:custGeom>
              <a:avLst/>
              <a:gdLst>
                <a:gd name="T0" fmla="*/ 128 w 249"/>
                <a:gd name="T1" fmla="*/ 0 h 405"/>
                <a:gd name="T2" fmla="*/ 125 w 249"/>
                <a:gd name="T3" fmla="*/ 0 h 405"/>
                <a:gd name="T4" fmla="*/ 0 w 249"/>
                <a:gd name="T5" fmla="*/ 405 h 405"/>
                <a:gd name="T6" fmla="*/ 249 w 249"/>
                <a:gd name="T7" fmla="*/ 405 h 405"/>
                <a:gd name="T8" fmla="*/ 128 w 249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05">
                  <a:moveTo>
                    <a:pt x="128" y="0"/>
                  </a:moveTo>
                  <a:lnTo>
                    <a:pt x="125" y="0"/>
                  </a:lnTo>
                  <a:lnTo>
                    <a:pt x="0" y="405"/>
                  </a:lnTo>
                  <a:lnTo>
                    <a:pt x="249" y="405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4" name="Freeform 1567">
              <a:extLst>
                <a:ext uri="{FF2B5EF4-FFF2-40B4-BE49-F238E27FC236}">
                  <a16:creationId xmlns:a16="http://schemas.microsoft.com/office/drawing/2014/main" id="{D66D7482-C1E9-4D2E-AD0F-4DB4C882DC7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2245" y="5233165"/>
              <a:ext cx="3300280" cy="664982"/>
            </a:xfrm>
            <a:custGeom>
              <a:avLst/>
              <a:gdLst>
                <a:gd name="T0" fmla="*/ 2010 w 2010"/>
                <a:gd name="T1" fmla="*/ 0 h 405"/>
                <a:gd name="T2" fmla="*/ 167 w 2010"/>
                <a:gd name="T3" fmla="*/ 0 h 405"/>
                <a:gd name="T4" fmla="*/ 0 w 2010"/>
                <a:gd name="T5" fmla="*/ 405 h 405"/>
                <a:gd name="T6" fmla="*/ 419 w 2010"/>
                <a:gd name="T7" fmla="*/ 405 h 405"/>
                <a:gd name="T8" fmla="*/ 585 w 2010"/>
                <a:gd name="T9" fmla="*/ 0 h 405"/>
                <a:gd name="T10" fmla="*/ 2010 w 2010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0" h="405">
                  <a:moveTo>
                    <a:pt x="2010" y="0"/>
                  </a:moveTo>
                  <a:lnTo>
                    <a:pt x="167" y="0"/>
                  </a:lnTo>
                  <a:lnTo>
                    <a:pt x="0" y="405"/>
                  </a:lnTo>
                  <a:lnTo>
                    <a:pt x="419" y="405"/>
                  </a:lnTo>
                  <a:lnTo>
                    <a:pt x="585" y="0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5" name="Freeform 1568">
              <a:extLst>
                <a:ext uri="{FF2B5EF4-FFF2-40B4-BE49-F238E27FC236}">
                  <a16:creationId xmlns:a16="http://schemas.microsoft.com/office/drawing/2014/main" id="{3671A0D3-BD0D-480A-9117-AFD975E7BF3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832245" y="5233165"/>
              <a:ext cx="3300280" cy="664982"/>
            </a:xfrm>
            <a:custGeom>
              <a:avLst/>
              <a:gdLst>
                <a:gd name="T0" fmla="*/ 2010 w 2010"/>
                <a:gd name="T1" fmla="*/ 0 h 405"/>
                <a:gd name="T2" fmla="*/ 167 w 2010"/>
                <a:gd name="T3" fmla="*/ 0 h 405"/>
                <a:gd name="T4" fmla="*/ 0 w 2010"/>
                <a:gd name="T5" fmla="*/ 405 h 405"/>
                <a:gd name="T6" fmla="*/ 419 w 2010"/>
                <a:gd name="T7" fmla="*/ 405 h 405"/>
                <a:gd name="T8" fmla="*/ 585 w 2010"/>
                <a:gd name="T9" fmla="*/ 0 h 405"/>
                <a:gd name="T10" fmla="*/ 2010 w 2010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0" h="405">
                  <a:moveTo>
                    <a:pt x="2010" y="0"/>
                  </a:moveTo>
                  <a:lnTo>
                    <a:pt x="167" y="0"/>
                  </a:lnTo>
                  <a:lnTo>
                    <a:pt x="0" y="405"/>
                  </a:lnTo>
                  <a:lnTo>
                    <a:pt x="419" y="405"/>
                  </a:lnTo>
                  <a:lnTo>
                    <a:pt x="585" y="0"/>
                  </a:lnTo>
                  <a:lnTo>
                    <a:pt x="20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6" name="Freeform 1569">
              <a:extLst>
                <a:ext uri="{FF2B5EF4-FFF2-40B4-BE49-F238E27FC236}">
                  <a16:creationId xmlns:a16="http://schemas.microsoft.com/office/drawing/2014/main" id="{2092C7B1-52E9-4CFC-B56F-4BC5826693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488261" y="4889180"/>
              <a:ext cx="2612312" cy="664982"/>
            </a:xfrm>
            <a:custGeom>
              <a:avLst/>
              <a:gdLst>
                <a:gd name="T0" fmla="*/ 1591 w 1591"/>
                <a:gd name="T1" fmla="*/ 0 h 405"/>
                <a:gd name="T2" fmla="*/ 166 w 1591"/>
                <a:gd name="T3" fmla="*/ 0 h 405"/>
                <a:gd name="T4" fmla="*/ 0 w 1591"/>
                <a:gd name="T5" fmla="*/ 405 h 405"/>
                <a:gd name="T6" fmla="*/ 1466 w 1591"/>
                <a:gd name="T7" fmla="*/ 405 h 405"/>
                <a:gd name="T8" fmla="*/ 1591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591" y="0"/>
                  </a:moveTo>
                  <a:lnTo>
                    <a:pt x="166" y="0"/>
                  </a:lnTo>
                  <a:lnTo>
                    <a:pt x="0" y="405"/>
                  </a:lnTo>
                  <a:lnTo>
                    <a:pt x="1466" y="405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7" name="Freeform 1570">
              <a:extLst>
                <a:ext uri="{FF2B5EF4-FFF2-40B4-BE49-F238E27FC236}">
                  <a16:creationId xmlns:a16="http://schemas.microsoft.com/office/drawing/2014/main" id="{BE847D9D-3595-4882-A722-97F8B100238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488261" y="4889180"/>
              <a:ext cx="2612312" cy="664982"/>
            </a:xfrm>
            <a:custGeom>
              <a:avLst/>
              <a:gdLst>
                <a:gd name="T0" fmla="*/ 1591 w 1591"/>
                <a:gd name="T1" fmla="*/ 0 h 405"/>
                <a:gd name="T2" fmla="*/ 166 w 1591"/>
                <a:gd name="T3" fmla="*/ 0 h 405"/>
                <a:gd name="T4" fmla="*/ 0 w 1591"/>
                <a:gd name="T5" fmla="*/ 405 h 405"/>
                <a:gd name="T6" fmla="*/ 1466 w 1591"/>
                <a:gd name="T7" fmla="*/ 405 h 405"/>
                <a:gd name="T8" fmla="*/ 1591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591" y="0"/>
                  </a:moveTo>
                  <a:lnTo>
                    <a:pt x="166" y="0"/>
                  </a:lnTo>
                  <a:lnTo>
                    <a:pt x="0" y="405"/>
                  </a:lnTo>
                  <a:lnTo>
                    <a:pt x="1466" y="405"/>
                  </a:lnTo>
                  <a:lnTo>
                    <a:pt x="15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8" name="Freeform 1571">
              <a:extLst>
                <a:ext uri="{FF2B5EF4-FFF2-40B4-BE49-F238E27FC236}">
                  <a16:creationId xmlns:a16="http://schemas.microsoft.com/office/drawing/2014/main" id="{52331AA4-7DFF-4FF3-88DB-D4669F1BA04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76721" y="4889180"/>
              <a:ext cx="2612312" cy="664982"/>
            </a:xfrm>
            <a:custGeom>
              <a:avLst/>
              <a:gdLst>
                <a:gd name="T0" fmla="*/ 1466 w 1591"/>
                <a:gd name="T1" fmla="*/ 0 h 405"/>
                <a:gd name="T2" fmla="*/ 0 w 1591"/>
                <a:gd name="T3" fmla="*/ 0 h 405"/>
                <a:gd name="T4" fmla="*/ 166 w 1591"/>
                <a:gd name="T5" fmla="*/ 405 h 405"/>
                <a:gd name="T6" fmla="*/ 1591 w 1591"/>
                <a:gd name="T7" fmla="*/ 405 h 405"/>
                <a:gd name="T8" fmla="*/ 1466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466" y="0"/>
                  </a:moveTo>
                  <a:lnTo>
                    <a:pt x="0" y="0"/>
                  </a:lnTo>
                  <a:lnTo>
                    <a:pt x="166" y="405"/>
                  </a:lnTo>
                  <a:lnTo>
                    <a:pt x="1591" y="405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09" name="Freeform 1572">
              <a:extLst>
                <a:ext uri="{FF2B5EF4-FFF2-40B4-BE49-F238E27FC236}">
                  <a16:creationId xmlns:a16="http://schemas.microsoft.com/office/drawing/2014/main" id="{C13C96C3-AB04-48C6-8E8D-059E606175B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76721" y="4889180"/>
              <a:ext cx="2612312" cy="664982"/>
            </a:xfrm>
            <a:custGeom>
              <a:avLst/>
              <a:gdLst>
                <a:gd name="T0" fmla="*/ 1466 w 1591"/>
                <a:gd name="T1" fmla="*/ 0 h 405"/>
                <a:gd name="T2" fmla="*/ 0 w 1591"/>
                <a:gd name="T3" fmla="*/ 0 h 405"/>
                <a:gd name="T4" fmla="*/ 166 w 1591"/>
                <a:gd name="T5" fmla="*/ 405 h 405"/>
                <a:gd name="T6" fmla="*/ 1591 w 1591"/>
                <a:gd name="T7" fmla="*/ 405 h 405"/>
                <a:gd name="T8" fmla="*/ 1466 w 1591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1" h="405">
                  <a:moveTo>
                    <a:pt x="1466" y="0"/>
                  </a:moveTo>
                  <a:lnTo>
                    <a:pt x="0" y="0"/>
                  </a:lnTo>
                  <a:lnTo>
                    <a:pt x="166" y="405"/>
                  </a:lnTo>
                  <a:lnTo>
                    <a:pt x="1591" y="405"/>
                  </a:lnTo>
                  <a:lnTo>
                    <a:pt x="14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10" name="Freeform 1573">
              <a:extLst>
                <a:ext uri="{FF2B5EF4-FFF2-40B4-BE49-F238E27FC236}">
                  <a16:creationId xmlns:a16="http://schemas.microsoft.com/office/drawing/2014/main" id="{A9CE44C7-2B3D-4E01-980F-FA5D18B8BE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02612" y="6403040"/>
              <a:ext cx="960529" cy="664982"/>
            </a:xfrm>
            <a:custGeom>
              <a:avLst/>
              <a:gdLst>
                <a:gd name="T0" fmla="*/ 419 w 585"/>
                <a:gd name="T1" fmla="*/ 0 h 405"/>
                <a:gd name="T2" fmla="*/ 0 w 585"/>
                <a:gd name="T3" fmla="*/ 0 h 405"/>
                <a:gd name="T4" fmla="*/ 167 w 585"/>
                <a:gd name="T5" fmla="*/ 405 h 405"/>
                <a:gd name="T6" fmla="*/ 457 w 585"/>
                <a:gd name="T7" fmla="*/ 405 h 405"/>
                <a:gd name="T8" fmla="*/ 585 w 585"/>
                <a:gd name="T9" fmla="*/ 405 h 405"/>
                <a:gd name="T10" fmla="*/ 419 w 585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405">
                  <a:moveTo>
                    <a:pt x="419" y="0"/>
                  </a:moveTo>
                  <a:lnTo>
                    <a:pt x="0" y="0"/>
                  </a:lnTo>
                  <a:lnTo>
                    <a:pt x="167" y="405"/>
                  </a:lnTo>
                  <a:lnTo>
                    <a:pt x="457" y="405"/>
                  </a:lnTo>
                  <a:lnTo>
                    <a:pt x="585" y="40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11" name="Freeform 1574">
              <a:extLst>
                <a:ext uri="{FF2B5EF4-FFF2-40B4-BE49-F238E27FC236}">
                  <a16:creationId xmlns:a16="http://schemas.microsoft.com/office/drawing/2014/main" id="{60994314-4A5C-401B-9828-F11888C2AC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02612" y="6403040"/>
              <a:ext cx="960529" cy="664982"/>
            </a:xfrm>
            <a:custGeom>
              <a:avLst/>
              <a:gdLst>
                <a:gd name="T0" fmla="*/ 419 w 585"/>
                <a:gd name="T1" fmla="*/ 0 h 405"/>
                <a:gd name="T2" fmla="*/ 0 w 585"/>
                <a:gd name="T3" fmla="*/ 0 h 405"/>
                <a:gd name="T4" fmla="*/ 167 w 585"/>
                <a:gd name="T5" fmla="*/ 405 h 405"/>
                <a:gd name="T6" fmla="*/ 457 w 585"/>
                <a:gd name="T7" fmla="*/ 405 h 405"/>
                <a:gd name="T8" fmla="*/ 585 w 585"/>
                <a:gd name="T9" fmla="*/ 405 h 405"/>
                <a:gd name="T10" fmla="*/ 419 w 585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405">
                  <a:moveTo>
                    <a:pt x="419" y="0"/>
                  </a:moveTo>
                  <a:lnTo>
                    <a:pt x="0" y="0"/>
                  </a:lnTo>
                  <a:lnTo>
                    <a:pt x="167" y="405"/>
                  </a:lnTo>
                  <a:lnTo>
                    <a:pt x="457" y="405"/>
                  </a:lnTo>
                  <a:lnTo>
                    <a:pt x="585" y="405"/>
                  </a:lnTo>
                  <a:lnTo>
                    <a:pt x="4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12" name="Freeform 1589">
              <a:extLst>
                <a:ext uri="{FF2B5EF4-FFF2-40B4-BE49-F238E27FC236}">
                  <a16:creationId xmlns:a16="http://schemas.microsoft.com/office/drawing/2014/main" id="{1C1AF7A2-309A-4A04-8D1A-DCE5650F7F7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04064" y="3850659"/>
              <a:ext cx="822607" cy="0"/>
            </a:xfrm>
            <a:custGeom>
              <a:avLst/>
              <a:gdLst>
                <a:gd name="T0" fmla="*/ 501 w 501"/>
                <a:gd name="T1" fmla="*/ 214 w 501"/>
                <a:gd name="T2" fmla="*/ 0 w 501"/>
                <a:gd name="T3" fmla="*/ 501 w 50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01">
                  <a:moveTo>
                    <a:pt x="501" y="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DA45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13" name="Freeform 1590">
              <a:extLst>
                <a:ext uri="{FF2B5EF4-FFF2-40B4-BE49-F238E27FC236}">
                  <a16:creationId xmlns:a16="http://schemas.microsoft.com/office/drawing/2014/main" id="{D0B9F76E-35CF-458F-9D53-5D5FFA1B48F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04064" y="3850659"/>
              <a:ext cx="822607" cy="0"/>
            </a:xfrm>
            <a:custGeom>
              <a:avLst/>
              <a:gdLst>
                <a:gd name="T0" fmla="*/ 501 w 501"/>
                <a:gd name="T1" fmla="*/ 214 w 501"/>
                <a:gd name="T2" fmla="*/ 0 w 501"/>
                <a:gd name="T3" fmla="*/ 501 w 50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01">
                  <a:moveTo>
                    <a:pt x="501" y="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5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14" name="Freeform 1591">
              <a:extLst>
                <a:ext uri="{FF2B5EF4-FFF2-40B4-BE49-F238E27FC236}">
                  <a16:creationId xmlns:a16="http://schemas.microsoft.com/office/drawing/2014/main" id="{73F0B37A-FAE9-43A0-BDE5-D286CE632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639681" y="4086276"/>
              <a:ext cx="351373" cy="0"/>
            </a:xfrm>
            <a:custGeom>
              <a:avLst/>
              <a:gdLst>
                <a:gd name="T0" fmla="*/ 214 w 214"/>
                <a:gd name="T1" fmla="*/ 211 w 214"/>
                <a:gd name="T2" fmla="*/ 0 w 214"/>
                <a:gd name="T3" fmla="*/ 214 w 2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4">
                  <a:moveTo>
                    <a:pt x="214" y="0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C3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15" name="Freeform 1592">
              <a:extLst>
                <a:ext uri="{FF2B5EF4-FFF2-40B4-BE49-F238E27FC236}">
                  <a16:creationId xmlns:a16="http://schemas.microsoft.com/office/drawing/2014/main" id="{E2A464D2-C6ED-4CC0-9033-A8AC49DF133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639681" y="4086276"/>
              <a:ext cx="351373" cy="0"/>
            </a:xfrm>
            <a:custGeom>
              <a:avLst/>
              <a:gdLst>
                <a:gd name="T0" fmla="*/ 214 w 214"/>
                <a:gd name="T1" fmla="*/ 211 w 214"/>
                <a:gd name="T2" fmla="*/ 0 w 214"/>
                <a:gd name="T3" fmla="*/ 214 w 2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4">
                  <a:moveTo>
                    <a:pt x="214" y="0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2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16" name="Freeform 1593">
              <a:extLst>
                <a:ext uri="{FF2B5EF4-FFF2-40B4-BE49-F238E27FC236}">
                  <a16:creationId xmlns:a16="http://schemas.microsoft.com/office/drawing/2014/main" id="{5B84241C-BC2E-4943-8801-D67C5C9A8F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5492" y="5085391"/>
              <a:ext cx="2339751" cy="0"/>
            </a:xfrm>
            <a:custGeom>
              <a:avLst/>
              <a:gdLst>
                <a:gd name="T0" fmla="*/ 1425 w 1425"/>
                <a:gd name="T1" fmla="*/ 0 w 1425"/>
                <a:gd name="T2" fmla="*/ 1210 w 1425"/>
                <a:gd name="T3" fmla="*/ 1214 w 1425"/>
                <a:gd name="T4" fmla="*/ 1425 w 14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25">
                  <a:moveTo>
                    <a:pt x="1425" y="0"/>
                  </a:moveTo>
                  <a:lnTo>
                    <a:pt x="0" y="0"/>
                  </a:lnTo>
                  <a:lnTo>
                    <a:pt x="1210" y="0"/>
                  </a:lnTo>
                  <a:lnTo>
                    <a:pt x="1214" y="0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rgbClr val="D93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117" name="Freeform 1594">
              <a:extLst>
                <a:ext uri="{FF2B5EF4-FFF2-40B4-BE49-F238E27FC236}">
                  <a16:creationId xmlns:a16="http://schemas.microsoft.com/office/drawing/2014/main" id="{3A846392-D0F1-4499-9190-381C58C389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5492" y="5085391"/>
              <a:ext cx="2339751" cy="0"/>
            </a:xfrm>
            <a:custGeom>
              <a:avLst/>
              <a:gdLst>
                <a:gd name="T0" fmla="*/ 1425 w 1425"/>
                <a:gd name="T1" fmla="*/ 0 w 1425"/>
                <a:gd name="T2" fmla="*/ 1210 w 1425"/>
                <a:gd name="T3" fmla="*/ 1214 w 1425"/>
                <a:gd name="T4" fmla="*/ 1425 w 14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25">
                  <a:moveTo>
                    <a:pt x="1425" y="0"/>
                  </a:moveTo>
                  <a:lnTo>
                    <a:pt x="0" y="0"/>
                  </a:lnTo>
                  <a:lnTo>
                    <a:pt x="1210" y="0"/>
                  </a:lnTo>
                  <a:lnTo>
                    <a:pt x="1214" y="0"/>
                  </a:lnTo>
                  <a:lnTo>
                    <a:pt x="14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cs typeface="+mn-ea"/>
                <a:sym typeface="+mn-lt"/>
              </a:endParaRPr>
            </a:p>
          </p:txBody>
        </p:sp>
      </p:grpSp>
      <p:sp>
        <p:nvSpPr>
          <p:cNvPr id="118" name="Rectangle 29">
            <a:extLst>
              <a:ext uri="{FF2B5EF4-FFF2-40B4-BE49-F238E27FC236}">
                <a16:creationId xmlns:a16="http://schemas.microsoft.com/office/drawing/2014/main" id="{6AE86BF7-AA87-40D9-BFCD-4E12AE413D11}"/>
              </a:ext>
            </a:extLst>
          </p:cNvPr>
          <p:cNvSpPr/>
          <p:nvPr/>
        </p:nvSpPr>
        <p:spPr>
          <a:xfrm>
            <a:off x="5705326" y="2392004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19" name="Rectangle 30">
            <a:extLst>
              <a:ext uri="{FF2B5EF4-FFF2-40B4-BE49-F238E27FC236}">
                <a16:creationId xmlns:a16="http://schemas.microsoft.com/office/drawing/2014/main" id="{CF227547-8526-465C-B172-99F243243BC4}"/>
              </a:ext>
            </a:extLst>
          </p:cNvPr>
          <p:cNvSpPr/>
          <p:nvPr/>
        </p:nvSpPr>
        <p:spPr>
          <a:xfrm>
            <a:off x="5705327" y="2115779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120" name="Rectangle 29">
            <a:extLst>
              <a:ext uri="{FF2B5EF4-FFF2-40B4-BE49-F238E27FC236}">
                <a16:creationId xmlns:a16="http://schemas.microsoft.com/office/drawing/2014/main" id="{235DE41A-92CF-48BE-A2AC-6072AB4B6754}"/>
              </a:ext>
            </a:extLst>
          </p:cNvPr>
          <p:cNvSpPr/>
          <p:nvPr/>
        </p:nvSpPr>
        <p:spPr>
          <a:xfrm>
            <a:off x="8383940" y="4943963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21" name="Rectangle 30">
            <a:extLst>
              <a:ext uri="{FF2B5EF4-FFF2-40B4-BE49-F238E27FC236}">
                <a16:creationId xmlns:a16="http://schemas.microsoft.com/office/drawing/2014/main" id="{8ECAB54A-73E7-4037-B88D-B7D5CF11ACEC}"/>
              </a:ext>
            </a:extLst>
          </p:cNvPr>
          <p:cNvSpPr/>
          <p:nvPr/>
        </p:nvSpPr>
        <p:spPr>
          <a:xfrm>
            <a:off x="8383941" y="4667738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122" name="Rectangle 29">
            <a:extLst>
              <a:ext uri="{FF2B5EF4-FFF2-40B4-BE49-F238E27FC236}">
                <a16:creationId xmlns:a16="http://schemas.microsoft.com/office/drawing/2014/main" id="{BFD39A21-EF47-48F5-83C2-1177BC5BD9A0}"/>
              </a:ext>
            </a:extLst>
          </p:cNvPr>
          <p:cNvSpPr/>
          <p:nvPr/>
        </p:nvSpPr>
        <p:spPr>
          <a:xfrm>
            <a:off x="3331310" y="4943963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23" name="Rectangle 30">
            <a:extLst>
              <a:ext uri="{FF2B5EF4-FFF2-40B4-BE49-F238E27FC236}">
                <a16:creationId xmlns:a16="http://schemas.microsoft.com/office/drawing/2014/main" id="{3613B1F5-CBBB-4DEA-BD53-D8BA6C4E2073}"/>
              </a:ext>
            </a:extLst>
          </p:cNvPr>
          <p:cNvSpPr/>
          <p:nvPr/>
        </p:nvSpPr>
        <p:spPr>
          <a:xfrm>
            <a:off x="3331311" y="4667738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124" name="Rectangle 29">
            <a:extLst>
              <a:ext uri="{FF2B5EF4-FFF2-40B4-BE49-F238E27FC236}">
                <a16:creationId xmlns:a16="http://schemas.microsoft.com/office/drawing/2014/main" id="{59803BD0-82D2-4A3A-B1CD-D47DD94AD1ED}"/>
              </a:ext>
            </a:extLst>
          </p:cNvPr>
          <p:cNvSpPr/>
          <p:nvPr/>
        </p:nvSpPr>
        <p:spPr>
          <a:xfrm>
            <a:off x="772557" y="2392004"/>
            <a:ext cx="3066911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25" name="Rectangle 30">
            <a:extLst>
              <a:ext uri="{FF2B5EF4-FFF2-40B4-BE49-F238E27FC236}">
                <a16:creationId xmlns:a16="http://schemas.microsoft.com/office/drawing/2014/main" id="{915307A5-864C-4714-AF53-87AFB118D992}"/>
              </a:ext>
            </a:extLst>
          </p:cNvPr>
          <p:cNvSpPr/>
          <p:nvPr/>
        </p:nvSpPr>
        <p:spPr>
          <a:xfrm>
            <a:off x="772558" y="2115779"/>
            <a:ext cx="136748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127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0296D83C-1CAE-4AE6-83F0-280A3B7973D0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BC54149A-51F7-49B6-83C9-A33DE57E89E4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B7B3E0CB-CC48-4DF2-81E7-1F8AF51024F6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执行计划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674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65"/>
          <a:stretch/>
        </p:blipFill>
        <p:spPr>
          <a:xfrm>
            <a:off x="0" y="1814992"/>
            <a:ext cx="12192000" cy="4109558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D3B9D742-EB6F-41B5-AFF6-BB327C9D2D2D}"/>
              </a:ext>
            </a:extLst>
          </p:cNvPr>
          <p:cNvSpPr txBox="1"/>
          <p:nvPr/>
        </p:nvSpPr>
        <p:spPr>
          <a:xfrm>
            <a:off x="1098884" y="30424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添加标题内容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4A1EEE03-FBE6-48D5-95ED-C42EBD8CE7D6}"/>
              </a:ext>
            </a:extLst>
          </p:cNvPr>
          <p:cNvSpPr/>
          <p:nvPr/>
        </p:nvSpPr>
        <p:spPr>
          <a:xfrm>
            <a:off x="1098883" y="3697731"/>
            <a:ext cx="3527749" cy="10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57F47A72-00EA-442C-B7AC-7D4988EE42D4}"/>
              </a:ext>
            </a:extLst>
          </p:cNvPr>
          <p:cNvSpPr/>
          <p:nvPr/>
        </p:nvSpPr>
        <p:spPr>
          <a:xfrm>
            <a:off x="6588878" y="-1087184"/>
            <a:ext cx="5334658" cy="5334658"/>
          </a:xfrm>
          <a:prstGeom prst="diamond">
            <a:avLst/>
          </a:prstGeom>
          <a:solidFill>
            <a:srgbClr val="4C4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ED311C52-E925-494E-8342-47BF495B6339}"/>
              </a:ext>
            </a:extLst>
          </p:cNvPr>
          <p:cNvSpPr/>
          <p:nvPr/>
        </p:nvSpPr>
        <p:spPr>
          <a:xfrm>
            <a:off x="6285021" y="3849403"/>
            <a:ext cx="3693541" cy="3693541"/>
          </a:xfrm>
          <a:prstGeom prst="diamond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FZHei-B01S" panose="03000509000000000000" pitchFamily="66" charset="-122"/>
                <a:ea typeface="FZHei-B01S" panose="03000509000000000000" pitchFamily="66" charset="-122"/>
                <a:sym typeface="FZHei-B01S" panose="02010601030101010101" pitchFamily="2" charset="-122"/>
              </a:rPr>
              <a:t>输入您的标题</a:t>
            </a:r>
          </a:p>
        </p:txBody>
      </p:sp>
      <p:sp>
        <p:nvSpPr>
          <p:cNvPr id="11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296D83C-1CAE-4AE6-83F0-280A3B7973D0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C54149A-51F7-49B6-83C9-A33DE57E89E4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7B3E0CB-CC48-4DF2-81E7-1F8AF51024F6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执行计划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9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8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>
            <a:extLst>
              <a:ext uri="{FF2B5EF4-FFF2-40B4-BE49-F238E27FC236}">
                <a16:creationId xmlns:a16="http://schemas.microsoft.com/office/drawing/2014/main" id="{027C8CFE-711A-41D0-8CA7-A0E53BFDDC14}"/>
              </a:ext>
            </a:extLst>
          </p:cNvPr>
          <p:cNvSpPr/>
          <p:nvPr/>
        </p:nvSpPr>
        <p:spPr>
          <a:xfrm>
            <a:off x="4816672" y="1433764"/>
            <a:ext cx="8077200" cy="8077200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DBBDFE37-4ED8-42AD-8B2D-90400893CB82}"/>
              </a:ext>
            </a:extLst>
          </p:cNvPr>
          <p:cNvSpPr/>
          <p:nvPr/>
        </p:nvSpPr>
        <p:spPr>
          <a:xfrm>
            <a:off x="9014356" y="-2015353"/>
            <a:ext cx="6625390" cy="662539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864EA703-258E-44F2-A695-EB928B7E49E5}"/>
              </a:ext>
            </a:extLst>
          </p:cNvPr>
          <p:cNvSpPr/>
          <p:nvPr/>
        </p:nvSpPr>
        <p:spPr>
          <a:xfrm>
            <a:off x="6110735" y="-1919099"/>
            <a:ext cx="3898232" cy="3898232"/>
          </a:xfrm>
          <a:prstGeom prst="diamond">
            <a:avLst/>
          </a:prstGeom>
          <a:solidFill>
            <a:srgbClr val="4C4B4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17C220E3-9403-4BB6-862A-39BD85048067}"/>
              </a:ext>
            </a:extLst>
          </p:cNvPr>
          <p:cNvSpPr/>
          <p:nvPr/>
        </p:nvSpPr>
        <p:spPr>
          <a:xfrm>
            <a:off x="2171062" y="5612669"/>
            <a:ext cx="4981074" cy="4981074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717B4C44-BBB0-4844-ADC4-4BC53B5E1773}"/>
              </a:ext>
            </a:extLst>
          </p:cNvPr>
          <p:cNvSpPr/>
          <p:nvPr/>
        </p:nvSpPr>
        <p:spPr>
          <a:xfrm>
            <a:off x="11388587" y="6083968"/>
            <a:ext cx="2231161" cy="2231161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9D91EF-383A-490B-B7CE-2DFF00181611}"/>
              </a:ext>
            </a:extLst>
          </p:cNvPr>
          <p:cNvSpPr txBox="1"/>
          <p:nvPr/>
        </p:nvSpPr>
        <p:spPr>
          <a:xfrm>
            <a:off x="763133" y="1297342"/>
            <a:ext cx="343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南京大学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522630-076C-4D79-A54F-EF24A6B9B4FB}"/>
              </a:ext>
            </a:extLst>
          </p:cNvPr>
          <p:cNvSpPr txBox="1"/>
          <p:nvPr/>
        </p:nvSpPr>
        <p:spPr>
          <a:xfrm>
            <a:off x="763133" y="2667301"/>
            <a:ext cx="6152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通用答辩、规划</a:t>
            </a: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模板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9D67FBD-3E23-4FA5-858D-08101D5D787F}"/>
              </a:ext>
            </a:extLst>
          </p:cNvPr>
          <p:cNvSpPr/>
          <p:nvPr/>
        </p:nvSpPr>
        <p:spPr>
          <a:xfrm>
            <a:off x="928324" y="3894819"/>
            <a:ext cx="2101516" cy="399406"/>
          </a:xfrm>
          <a:prstGeom prst="round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汇报人：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小北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70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3" grpId="0"/>
      <p:bldP spid="14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89E53C-EE6B-4AE1-BCF2-1190901B48C1}"/>
              </a:ext>
            </a:extLst>
          </p:cNvPr>
          <p:cNvGrpSpPr/>
          <p:nvPr/>
        </p:nvGrpSpPr>
        <p:grpSpPr>
          <a:xfrm>
            <a:off x="2456109" y="3904017"/>
            <a:ext cx="6407048" cy="1480748"/>
            <a:chOff x="442920" y="3869059"/>
            <a:chExt cx="8891862" cy="1271256"/>
          </a:xfrm>
          <a:solidFill>
            <a:srgbClr val="3B74B9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50C9C3B-E78A-44B0-8EEA-1CFE6121EB22}"/>
                </a:ext>
              </a:extLst>
            </p:cNvPr>
            <p:cNvSpPr/>
            <p:nvPr/>
          </p:nvSpPr>
          <p:spPr>
            <a:xfrm>
              <a:off x="442920" y="4731084"/>
              <a:ext cx="8891862" cy="40923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D93FBBE-395F-43C6-9DA4-CAF616AB8ED7}"/>
                </a:ext>
              </a:extLst>
            </p:cNvPr>
            <p:cNvSpPr/>
            <p:nvPr/>
          </p:nvSpPr>
          <p:spPr>
            <a:xfrm>
              <a:off x="442920" y="3869059"/>
              <a:ext cx="5043027" cy="6841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自我认知</a:t>
              </a:r>
            </a:p>
          </p:txBody>
        </p:sp>
      </p:grpSp>
      <p:sp>
        <p:nvSpPr>
          <p:cNvPr id="24" name="菱形 23">
            <a:extLst>
              <a:ext uri="{FF2B5EF4-FFF2-40B4-BE49-F238E27FC236}">
                <a16:creationId xmlns:a16="http://schemas.microsoft.com/office/drawing/2014/main" id="{850B5F98-6A25-4289-A2C5-D23AE51B50F3}"/>
              </a:ext>
            </a:extLst>
          </p:cNvPr>
          <p:cNvSpPr/>
          <p:nvPr/>
        </p:nvSpPr>
        <p:spPr>
          <a:xfrm>
            <a:off x="6950466" y="-3587300"/>
            <a:ext cx="10290563" cy="10290563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52394300-4A59-4A1E-B10F-ECBCFCF8AB5E}"/>
              </a:ext>
            </a:extLst>
          </p:cNvPr>
          <p:cNvSpPr/>
          <p:nvPr/>
        </p:nvSpPr>
        <p:spPr>
          <a:xfrm>
            <a:off x="2839453" y="-2641199"/>
            <a:ext cx="5334658" cy="5334658"/>
          </a:xfrm>
          <a:prstGeom prst="diamon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8BF043-0966-4F3E-BB2F-38DA4445BE09}"/>
              </a:ext>
            </a:extLst>
          </p:cNvPr>
          <p:cNvSpPr txBox="1"/>
          <p:nvPr/>
        </p:nvSpPr>
        <p:spPr>
          <a:xfrm>
            <a:off x="4540348" y="137562"/>
            <a:ext cx="2073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8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菱形 25">
            <a:extLst>
              <a:ext uri="{FF2B5EF4-FFF2-40B4-BE49-F238E27FC236}">
                <a16:creationId xmlns:a16="http://schemas.microsoft.com/office/drawing/2014/main" id="{D4F53A54-6959-413B-B819-1DBB125F7106}"/>
              </a:ext>
            </a:extLst>
          </p:cNvPr>
          <p:cNvSpPr/>
          <p:nvPr/>
        </p:nvSpPr>
        <p:spPr>
          <a:xfrm>
            <a:off x="5659633" y="1702359"/>
            <a:ext cx="2324994" cy="2324994"/>
          </a:xfrm>
          <a:prstGeom prst="diamond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AC2ACB-309E-4B9A-BDEC-F846046597B5}"/>
              </a:ext>
            </a:extLst>
          </p:cNvPr>
          <p:cNvSpPr/>
          <p:nvPr/>
        </p:nvSpPr>
        <p:spPr>
          <a:xfrm>
            <a:off x="2103182" y="4084291"/>
            <a:ext cx="163443" cy="1337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636946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0" grpId="0"/>
      <p:bldP spid="26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7" b="5453"/>
          <a:stretch/>
        </p:blipFill>
        <p:spPr>
          <a:xfrm>
            <a:off x="6523630" y="-13649"/>
            <a:ext cx="5668370" cy="68784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2DA8CD7-07D8-4CAC-BD0E-EA6EF6A60BB1}"/>
              </a:ext>
            </a:extLst>
          </p:cNvPr>
          <p:cNvSpPr/>
          <p:nvPr/>
        </p:nvSpPr>
        <p:spPr>
          <a:xfrm>
            <a:off x="5946021" y="1193478"/>
            <a:ext cx="3930316" cy="1588169"/>
          </a:xfrm>
          <a:prstGeom prst="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输入你的标题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251B04-4ACD-4BD6-A8CF-C4235410B4C6}"/>
              </a:ext>
            </a:extLst>
          </p:cNvPr>
          <p:cNvGrpSpPr/>
          <p:nvPr/>
        </p:nvGrpSpPr>
        <p:grpSpPr>
          <a:xfrm>
            <a:off x="1275347" y="305409"/>
            <a:ext cx="2681053" cy="623248"/>
            <a:chOff x="1618701" y="4346030"/>
            <a:chExt cx="3720833" cy="535073"/>
          </a:xfrm>
          <a:solidFill>
            <a:srgbClr val="3B74B9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B9FF1E4-D162-47B9-921D-E3309BD7831A}"/>
                </a:ext>
              </a:extLst>
            </p:cNvPr>
            <p:cNvSpPr/>
            <p:nvPr/>
          </p:nvSpPr>
          <p:spPr>
            <a:xfrm>
              <a:off x="1645926" y="4657495"/>
              <a:ext cx="3693608" cy="2236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00707F0-EF74-4DCD-BC5B-056364CAF3D1}"/>
                </a:ext>
              </a:extLst>
            </p:cNvPr>
            <p:cNvSpPr/>
            <p:nvPr/>
          </p:nvSpPr>
          <p:spPr>
            <a:xfrm>
              <a:off x="1618701" y="4346030"/>
              <a:ext cx="1849018" cy="29924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自我认知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CCBBB26-4BBE-4FEF-ADAD-6070BE209A42}"/>
              </a:ext>
            </a:extLst>
          </p:cNvPr>
          <p:cNvGrpSpPr/>
          <p:nvPr/>
        </p:nvGrpSpPr>
        <p:grpSpPr>
          <a:xfrm>
            <a:off x="905751" y="1965159"/>
            <a:ext cx="778426" cy="816488"/>
            <a:chOff x="745574" y="2165540"/>
            <a:chExt cx="812183" cy="85189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8" name="Rectangle 301">
              <a:extLst>
                <a:ext uri="{FF2B5EF4-FFF2-40B4-BE49-F238E27FC236}">
                  <a16:creationId xmlns:a16="http://schemas.microsoft.com/office/drawing/2014/main" id="{182CD01E-1FD6-46A3-880B-C8C293623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574" y="2165540"/>
              <a:ext cx="812183" cy="851896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302">
              <a:extLst>
                <a:ext uri="{FF2B5EF4-FFF2-40B4-BE49-F238E27FC236}">
                  <a16:creationId xmlns:a16="http://schemas.microsoft.com/office/drawing/2014/main" id="{C560D61B-CC1B-4D41-9CAE-2722F123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599" y="2467270"/>
              <a:ext cx="48928" cy="511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03">
              <a:extLst>
                <a:ext uri="{FF2B5EF4-FFF2-40B4-BE49-F238E27FC236}">
                  <a16:creationId xmlns:a16="http://schemas.microsoft.com/office/drawing/2014/main" id="{235B7808-E9CC-4CCB-852B-48399F424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148" y="2339072"/>
              <a:ext cx="163089" cy="531584"/>
            </a:xfrm>
            <a:custGeom>
              <a:avLst/>
              <a:gdLst>
                <a:gd name="T0" fmla="*/ 40 w 47"/>
                <a:gd name="T1" fmla="*/ 0 h 146"/>
                <a:gd name="T2" fmla="*/ 6 w 47"/>
                <a:gd name="T3" fmla="*/ 0 h 146"/>
                <a:gd name="T4" fmla="*/ 0 w 47"/>
                <a:gd name="T5" fmla="*/ 9 h 146"/>
                <a:gd name="T6" fmla="*/ 0 w 47"/>
                <a:gd name="T7" fmla="*/ 137 h 146"/>
                <a:gd name="T8" fmla="*/ 6 w 47"/>
                <a:gd name="T9" fmla="*/ 146 h 146"/>
                <a:gd name="T10" fmla="*/ 40 w 47"/>
                <a:gd name="T11" fmla="*/ 146 h 146"/>
                <a:gd name="T12" fmla="*/ 47 w 47"/>
                <a:gd name="T13" fmla="*/ 137 h 146"/>
                <a:gd name="T14" fmla="*/ 47 w 47"/>
                <a:gd name="T15" fmla="*/ 9 h 146"/>
                <a:gd name="T16" fmla="*/ 40 w 47"/>
                <a:gd name="T17" fmla="*/ 0 h 146"/>
                <a:gd name="T18" fmla="*/ 36 w 47"/>
                <a:gd name="T19" fmla="*/ 135 h 146"/>
                <a:gd name="T20" fmla="*/ 10 w 47"/>
                <a:gd name="T21" fmla="*/ 135 h 146"/>
                <a:gd name="T22" fmla="*/ 10 w 47"/>
                <a:gd name="T23" fmla="*/ 129 h 146"/>
                <a:gd name="T24" fmla="*/ 36 w 47"/>
                <a:gd name="T25" fmla="*/ 129 h 146"/>
                <a:gd name="T26" fmla="*/ 36 w 47"/>
                <a:gd name="T27" fmla="*/ 135 h 146"/>
                <a:gd name="T28" fmla="*/ 36 w 47"/>
                <a:gd name="T29" fmla="*/ 123 h 146"/>
                <a:gd name="T30" fmla="*/ 10 w 47"/>
                <a:gd name="T31" fmla="*/ 123 h 146"/>
                <a:gd name="T32" fmla="*/ 10 w 47"/>
                <a:gd name="T33" fmla="*/ 117 h 146"/>
                <a:gd name="T34" fmla="*/ 36 w 47"/>
                <a:gd name="T35" fmla="*/ 117 h 146"/>
                <a:gd name="T36" fmla="*/ 36 w 47"/>
                <a:gd name="T37" fmla="*/ 123 h 146"/>
                <a:gd name="T38" fmla="*/ 37 w 47"/>
                <a:gd name="T39" fmla="*/ 107 h 146"/>
                <a:gd name="T40" fmla="*/ 10 w 47"/>
                <a:gd name="T41" fmla="*/ 107 h 146"/>
                <a:gd name="T42" fmla="*/ 10 w 47"/>
                <a:gd name="T43" fmla="*/ 57 h 146"/>
                <a:gd name="T44" fmla="*/ 37 w 47"/>
                <a:gd name="T45" fmla="*/ 57 h 146"/>
                <a:gd name="T46" fmla="*/ 37 w 47"/>
                <a:gd name="T47" fmla="*/ 107 h 146"/>
                <a:gd name="T48" fmla="*/ 23 w 47"/>
                <a:gd name="T49" fmla="*/ 52 h 146"/>
                <a:gd name="T50" fmla="*/ 10 w 47"/>
                <a:gd name="T51" fmla="*/ 38 h 146"/>
                <a:gd name="T52" fmla="*/ 23 w 47"/>
                <a:gd name="T53" fmla="*/ 25 h 146"/>
                <a:gd name="T54" fmla="*/ 37 w 47"/>
                <a:gd name="T55" fmla="*/ 38 h 146"/>
                <a:gd name="T56" fmla="*/ 23 w 47"/>
                <a:gd name="T57" fmla="*/ 5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146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2"/>
                    <a:pt x="3" y="146"/>
                    <a:pt x="6" y="146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44" y="146"/>
                    <a:pt x="47" y="142"/>
                    <a:pt x="47" y="137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4"/>
                    <a:pt x="44" y="0"/>
                    <a:pt x="40" y="0"/>
                  </a:cubicBezTo>
                  <a:close/>
                  <a:moveTo>
                    <a:pt x="36" y="135"/>
                  </a:moveTo>
                  <a:cubicBezTo>
                    <a:pt x="10" y="135"/>
                    <a:pt x="10" y="135"/>
                    <a:pt x="10" y="135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36" y="129"/>
                    <a:pt x="36" y="129"/>
                    <a:pt x="36" y="129"/>
                  </a:cubicBezTo>
                  <a:lnTo>
                    <a:pt x="36" y="135"/>
                  </a:lnTo>
                  <a:close/>
                  <a:moveTo>
                    <a:pt x="36" y="123"/>
                  </a:moveTo>
                  <a:cubicBezTo>
                    <a:pt x="10" y="123"/>
                    <a:pt x="10" y="123"/>
                    <a:pt x="10" y="123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36" y="117"/>
                    <a:pt x="36" y="117"/>
                    <a:pt x="36" y="117"/>
                  </a:cubicBezTo>
                  <a:lnTo>
                    <a:pt x="36" y="123"/>
                  </a:lnTo>
                  <a:close/>
                  <a:moveTo>
                    <a:pt x="37" y="107"/>
                  </a:moveTo>
                  <a:cubicBezTo>
                    <a:pt x="10" y="107"/>
                    <a:pt x="10" y="107"/>
                    <a:pt x="10" y="10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37" y="107"/>
                  </a:lnTo>
                  <a:close/>
                  <a:moveTo>
                    <a:pt x="23" y="52"/>
                  </a:moveTo>
                  <a:cubicBezTo>
                    <a:pt x="16" y="52"/>
                    <a:pt x="10" y="45"/>
                    <a:pt x="10" y="38"/>
                  </a:cubicBezTo>
                  <a:cubicBezTo>
                    <a:pt x="10" y="31"/>
                    <a:pt x="16" y="25"/>
                    <a:pt x="23" y="25"/>
                  </a:cubicBezTo>
                  <a:cubicBezTo>
                    <a:pt x="31" y="25"/>
                    <a:pt x="37" y="31"/>
                    <a:pt x="37" y="38"/>
                  </a:cubicBezTo>
                  <a:cubicBezTo>
                    <a:pt x="37" y="45"/>
                    <a:pt x="31" y="52"/>
                    <a:pt x="23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04">
              <a:extLst>
                <a:ext uri="{FF2B5EF4-FFF2-40B4-BE49-F238E27FC236}">
                  <a16:creationId xmlns:a16="http://schemas.microsoft.com/office/drawing/2014/main" id="{FF58F489-2597-42F6-97C7-DD4CB18CE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704" y="2339072"/>
              <a:ext cx="163089" cy="531584"/>
            </a:xfrm>
            <a:custGeom>
              <a:avLst/>
              <a:gdLst>
                <a:gd name="T0" fmla="*/ 40 w 47"/>
                <a:gd name="T1" fmla="*/ 0 h 146"/>
                <a:gd name="T2" fmla="*/ 6 w 47"/>
                <a:gd name="T3" fmla="*/ 0 h 146"/>
                <a:gd name="T4" fmla="*/ 0 w 47"/>
                <a:gd name="T5" fmla="*/ 9 h 146"/>
                <a:gd name="T6" fmla="*/ 0 w 47"/>
                <a:gd name="T7" fmla="*/ 137 h 146"/>
                <a:gd name="T8" fmla="*/ 6 w 47"/>
                <a:gd name="T9" fmla="*/ 146 h 146"/>
                <a:gd name="T10" fmla="*/ 40 w 47"/>
                <a:gd name="T11" fmla="*/ 146 h 146"/>
                <a:gd name="T12" fmla="*/ 47 w 47"/>
                <a:gd name="T13" fmla="*/ 137 h 146"/>
                <a:gd name="T14" fmla="*/ 47 w 47"/>
                <a:gd name="T15" fmla="*/ 9 h 146"/>
                <a:gd name="T16" fmla="*/ 40 w 47"/>
                <a:gd name="T17" fmla="*/ 0 h 146"/>
                <a:gd name="T18" fmla="*/ 36 w 47"/>
                <a:gd name="T19" fmla="*/ 135 h 146"/>
                <a:gd name="T20" fmla="*/ 10 w 47"/>
                <a:gd name="T21" fmla="*/ 135 h 146"/>
                <a:gd name="T22" fmla="*/ 10 w 47"/>
                <a:gd name="T23" fmla="*/ 129 h 146"/>
                <a:gd name="T24" fmla="*/ 36 w 47"/>
                <a:gd name="T25" fmla="*/ 129 h 146"/>
                <a:gd name="T26" fmla="*/ 36 w 47"/>
                <a:gd name="T27" fmla="*/ 135 h 146"/>
                <a:gd name="T28" fmla="*/ 36 w 47"/>
                <a:gd name="T29" fmla="*/ 123 h 146"/>
                <a:gd name="T30" fmla="*/ 10 w 47"/>
                <a:gd name="T31" fmla="*/ 123 h 146"/>
                <a:gd name="T32" fmla="*/ 10 w 47"/>
                <a:gd name="T33" fmla="*/ 117 h 146"/>
                <a:gd name="T34" fmla="*/ 36 w 47"/>
                <a:gd name="T35" fmla="*/ 117 h 146"/>
                <a:gd name="T36" fmla="*/ 36 w 47"/>
                <a:gd name="T37" fmla="*/ 123 h 146"/>
                <a:gd name="T38" fmla="*/ 37 w 47"/>
                <a:gd name="T39" fmla="*/ 107 h 146"/>
                <a:gd name="T40" fmla="*/ 10 w 47"/>
                <a:gd name="T41" fmla="*/ 107 h 146"/>
                <a:gd name="T42" fmla="*/ 10 w 47"/>
                <a:gd name="T43" fmla="*/ 57 h 146"/>
                <a:gd name="T44" fmla="*/ 37 w 47"/>
                <a:gd name="T45" fmla="*/ 57 h 146"/>
                <a:gd name="T46" fmla="*/ 37 w 47"/>
                <a:gd name="T47" fmla="*/ 107 h 146"/>
                <a:gd name="T48" fmla="*/ 23 w 47"/>
                <a:gd name="T49" fmla="*/ 52 h 146"/>
                <a:gd name="T50" fmla="*/ 10 w 47"/>
                <a:gd name="T51" fmla="*/ 38 h 146"/>
                <a:gd name="T52" fmla="*/ 23 w 47"/>
                <a:gd name="T53" fmla="*/ 25 h 146"/>
                <a:gd name="T54" fmla="*/ 37 w 47"/>
                <a:gd name="T55" fmla="*/ 38 h 146"/>
                <a:gd name="T56" fmla="*/ 23 w 47"/>
                <a:gd name="T57" fmla="*/ 5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146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2"/>
                    <a:pt x="3" y="146"/>
                    <a:pt x="6" y="146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44" y="146"/>
                    <a:pt x="47" y="142"/>
                    <a:pt x="47" y="137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4"/>
                    <a:pt x="44" y="0"/>
                    <a:pt x="40" y="0"/>
                  </a:cubicBezTo>
                  <a:close/>
                  <a:moveTo>
                    <a:pt x="36" y="135"/>
                  </a:moveTo>
                  <a:cubicBezTo>
                    <a:pt x="10" y="135"/>
                    <a:pt x="10" y="135"/>
                    <a:pt x="10" y="135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36" y="129"/>
                    <a:pt x="36" y="129"/>
                    <a:pt x="36" y="129"/>
                  </a:cubicBezTo>
                  <a:lnTo>
                    <a:pt x="36" y="135"/>
                  </a:lnTo>
                  <a:close/>
                  <a:moveTo>
                    <a:pt x="36" y="123"/>
                  </a:moveTo>
                  <a:cubicBezTo>
                    <a:pt x="10" y="123"/>
                    <a:pt x="10" y="123"/>
                    <a:pt x="10" y="123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36" y="117"/>
                    <a:pt x="36" y="117"/>
                    <a:pt x="36" y="117"/>
                  </a:cubicBezTo>
                  <a:lnTo>
                    <a:pt x="36" y="123"/>
                  </a:lnTo>
                  <a:close/>
                  <a:moveTo>
                    <a:pt x="37" y="107"/>
                  </a:moveTo>
                  <a:cubicBezTo>
                    <a:pt x="10" y="107"/>
                    <a:pt x="10" y="107"/>
                    <a:pt x="10" y="10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37" y="107"/>
                  </a:lnTo>
                  <a:close/>
                  <a:moveTo>
                    <a:pt x="23" y="52"/>
                  </a:moveTo>
                  <a:cubicBezTo>
                    <a:pt x="16" y="52"/>
                    <a:pt x="10" y="45"/>
                    <a:pt x="10" y="38"/>
                  </a:cubicBezTo>
                  <a:cubicBezTo>
                    <a:pt x="10" y="31"/>
                    <a:pt x="16" y="25"/>
                    <a:pt x="23" y="25"/>
                  </a:cubicBezTo>
                  <a:cubicBezTo>
                    <a:pt x="31" y="25"/>
                    <a:pt x="37" y="31"/>
                    <a:pt x="37" y="38"/>
                  </a:cubicBezTo>
                  <a:cubicBezTo>
                    <a:pt x="37" y="45"/>
                    <a:pt x="31" y="52"/>
                    <a:pt x="23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305">
              <a:extLst>
                <a:ext uri="{FF2B5EF4-FFF2-40B4-BE49-F238E27FC236}">
                  <a16:creationId xmlns:a16="http://schemas.microsoft.com/office/drawing/2014/main" id="{6D9E03C1-B253-4E61-A70A-7C25E4F88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154" y="2467270"/>
              <a:ext cx="48928" cy="511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306">
              <a:extLst>
                <a:ext uri="{FF2B5EF4-FFF2-40B4-BE49-F238E27FC236}">
                  <a16:creationId xmlns:a16="http://schemas.microsoft.com/office/drawing/2014/main" id="{79A7B44D-5393-492D-9C28-45A43D219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971" y="2467270"/>
              <a:ext cx="45665" cy="511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7">
              <a:extLst>
                <a:ext uri="{FF2B5EF4-FFF2-40B4-BE49-F238E27FC236}">
                  <a16:creationId xmlns:a16="http://schemas.microsoft.com/office/drawing/2014/main" id="{62DF8A83-CF43-47A8-AD52-131675F5E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259" y="2339072"/>
              <a:ext cx="163089" cy="531584"/>
            </a:xfrm>
            <a:custGeom>
              <a:avLst/>
              <a:gdLst>
                <a:gd name="T0" fmla="*/ 41 w 47"/>
                <a:gd name="T1" fmla="*/ 0 h 146"/>
                <a:gd name="T2" fmla="*/ 7 w 47"/>
                <a:gd name="T3" fmla="*/ 0 h 146"/>
                <a:gd name="T4" fmla="*/ 0 w 47"/>
                <a:gd name="T5" fmla="*/ 9 h 146"/>
                <a:gd name="T6" fmla="*/ 0 w 47"/>
                <a:gd name="T7" fmla="*/ 137 h 146"/>
                <a:gd name="T8" fmla="*/ 7 w 47"/>
                <a:gd name="T9" fmla="*/ 146 h 146"/>
                <a:gd name="T10" fmla="*/ 41 w 47"/>
                <a:gd name="T11" fmla="*/ 146 h 146"/>
                <a:gd name="T12" fmla="*/ 47 w 47"/>
                <a:gd name="T13" fmla="*/ 137 h 146"/>
                <a:gd name="T14" fmla="*/ 47 w 47"/>
                <a:gd name="T15" fmla="*/ 9 h 146"/>
                <a:gd name="T16" fmla="*/ 41 w 47"/>
                <a:gd name="T17" fmla="*/ 0 h 146"/>
                <a:gd name="T18" fmla="*/ 37 w 47"/>
                <a:gd name="T19" fmla="*/ 135 h 146"/>
                <a:gd name="T20" fmla="*/ 11 w 47"/>
                <a:gd name="T21" fmla="*/ 135 h 146"/>
                <a:gd name="T22" fmla="*/ 11 w 47"/>
                <a:gd name="T23" fmla="*/ 129 h 146"/>
                <a:gd name="T24" fmla="*/ 37 w 47"/>
                <a:gd name="T25" fmla="*/ 129 h 146"/>
                <a:gd name="T26" fmla="*/ 37 w 47"/>
                <a:gd name="T27" fmla="*/ 135 h 146"/>
                <a:gd name="T28" fmla="*/ 37 w 47"/>
                <a:gd name="T29" fmla="*/ 123 h 146"/>
                <a:gd name="T30" fmla="*/ 11 w 47"/>
                <a:gd name="T31" fmla="*/ 123 h 146"/>
                <a:gd name="T32" fmla="*/ 11 w 47"/>
                <a:gd name="T33" fmla="*/ 117 h 146"/>
                <a:gd name="T34" fmla="*/ 37 w 47"/>
                <a:gd name="T35" fmla="*/ 117 h 146"/>
                <a:gd name="T36" fmla="*/ 37 w 47"/>
                <a:gd name="T37" fmla="*/ 123 h 146"/>
                <a:gd name="T38" fmla="*/ 37 w 47"/>
                <a:gd name="T39" fmla="*/ 107 h 146"/>
                <a:gd name="T40" fmla="*/ 10 w 47"/>
                <a:gd name="T41" fmla="*/ 107 h 146"/>
                <a:gd name="T42" fmla="*/ 10 w 47"/>
                <a:gd name="T43" fmla="*/ 57 h 146"/>
                <a:gd name="T44" fmla="*/ 37 w 47"/>
                <a:gd name="T45" fmla="*/ 57 h 146"/>
                <a:gd name="T46" fmla="*/ 37 w 47"/>
                <a:gd name="T47" fmla="*/ 107 h 146"/>
                <a:gd name="T48" fmla="*/ 24 w 47"/>
                <a:gd name="T49" fmla="*/ 52 h 146"/>
                <a:gd name="T50" fmla="*/ 10 w 47"/>
                <a:gd name="T51" fmla="*/ 38 h 146"/>
                <a:gd name="T52" fmla="*/ 24 w 47"/>
                <a:gd name="T53" fmla="*/ 25 h 146"/>
                <a:gd name="T54" fmla="*/ 37 w 47"/>
                <a:gd name="T55" fmla="*/ 38 h 146"/>
                <a:gd name="T56" fmla="*/ 24 w 47"/>
                <a:gd name="T57" fmla="*/ 5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146">
                  <a:moveTo>
                    <a:pt x="4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2"/>
                    <a:pt x="3" y="146"/>
                    <a:pt x="7" y="146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46"/>
                    <a:pt x="47" y="142"/>
                    <a:pt x="47" y="137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4"/>
                    <a:pt x="44" y="0"/>
                    <a:pt x="41" y="0"/>
                  </a:cubicBezTo>
                  <a:close/>
                  <a:moveTo>
                    <a:pt x="37" y="135"/>
                  </a:moveTo>
                  <a:cubicBezTo>
                    <a:pt x="11" y="135"/>
                    <a:pt x="11" y="135"/>
                    <a:pt x="11" y="135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37" y="129"/>
                    <a:pt x="37" y="129"/>
                    <a:pt x="37" y="129"/>
                  </a:cubicBezTo>
                  <a:lnTo>
                    <a:pt x="37" y="135"/>
                  </a:lnTo>
                  <a:close/>
                  <a:moveTo>
                    <a:pt x="37" y="123"/>
                  </a:moveTo>
                  <a:cubicBezTo>
                    <a:pt x="11" y="123"/>
                    <a:pt x="11" y="123"/>
                    <a:pt x="11" y="123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37" y="117"/>
                    <a:pt x="37" y="117"/>
                    <a:pt x="37" y="117"/>
                  </a:cubicBezTo>
                  <a:lnTo>
                    <a:pt x="37" y="123"/>
                  </a:lnTo>
                  <a:close/>
                  <a:moveTo>
                    <a:pt x="37" y="107"/>
                  </a:moveTo>
                  <a:cubicBezTo>
                    <a:pt x="10" y="107"/>
                    <a:pt x="10" y="107"/>
                    <a:pt x="10" y="10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37" y="107"/>
                  </a:lnTo>
                  <a:close/>
                  <a:moveTo>
                    <a:pt x="24" y="52"/>
                  </a:moveTo>
                  <a:cubicBezTo>
                    <a:pt x="16" y="52"/>
                    <a:pt x="10" y="45"/>
                    <a:pt x="10" y="38"/>
                  </a:cubicBezTo>
                  <a:cubicBezTo>
                    <a:pt x="10" y="31"/>
                    <a:pt x="16" y="25"/>
                    <a:pt x="24" y="25"/>
                  </a:cubicBezTo>
                  <a:cubicBezTo>
                    <a:pt x="31" y="25"/>
                    <a:pt x="37" y="31"/>
                    <a:pt x="37" y="38"/>
                  </a:cubicBezTo>
                  <a:cubicBezTo>
                    <a:pt x="37" y="45"/>
                    <a:pt x="31" y="52"/>
                    <a:pt x="24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3502E5-03EF-4EE2-B4C0-D6EF4844A7E3}"/>
              </a:ext>
            </a:extLst>
          </p:cNvPr>
          <p:cNvGrpSpPr/>
          <p:nvPr/>
        </p:nvGrpSpPr>
        <p:grpSpPr>
          <a:xfrm>
            <a:off x="917167" y="3432669"/>
            <a:ext cx="778426" cy="813224"/>
            <a:chOff x="1916550" y="2168947"/>
            <a:chExt cx="812183" cy="848490"/>
          </a:xfrm>
        </p:grpSpPr>
        <p:sp>
          <p:nvSpPr>
            <p:cNvPr id="31" name="Rectangle 308">
              <a:extLst>
                <a:ext uri="{FF2B5EF4-FFF2-40B4-BE49-F238E27FC236}">
                  <a16:creationId xmlns:a16="http://schemas.microsoft.com/office/drawing/2014/main" id="{8D93D871-9CAE-4E56-AA07-7FD99B72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550" y="2168947"/>
              <a:ext cx="812183" cy="848490"/>
            </a:xfrm>
            <a:prstGeom prst="rect">
              <a:avLst/>
            </a:prstGeom>
            <a:solidFill>
              <a:srgbClr val="0463C1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9">
              <a:extLst>
                <a:ext uri="{FF2B5EF4-FFF2-40B4-BE49-F238E27FC236}">
                  <a16:creationId xmlns:a16="http://schemas.microsoft.com/office/drawing/2014/main" id="{97D598CD-3827-4FEE-A2FA-5C24B536F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915" y="2278141"/>
              <a:ext cx="212016" cy="126082"/>
            </a:xfrm>
            <a:custGeom>
              <a:avLst/>
              <a:gdLst>
                <a:gd name="T0" fmla="*/ 52 w 61"/>
                <a:gd name="T1" fmla="*/ 12 h 34"/>
                <a:gd name="T2" fmla="*/ 16 w 61"/>
                <a:gd name="T3" fmla="*/ 2 h 34"/>
                <a:gd name="T4" fmla="*/ 2 w 61"/>
                <a:gd name="T5" fmla="*/ 9 h 34"/>
                <a:gd name="T6" fmla="*/ 0 w 61"/>
                <a:gd name="T7" fmla="*/ 18 h 34"/>
                <a:gd name="T8" fmla="*/ 57 w 61"/>
                <a:gd name="T9" fmla="*/ 34 h 34"/>
                <a:gd name="T10" fmla="*/ 59 w 61"/>
                <a:gd name="T11" fmla="*/ 26 h 34"/>
                <a:gd name="T12" fmla="*/ 52 w 61"/>
                <a:gd name="T13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4">
                  <a:moveTo>
                    <a:pt x="52" y="12"/>
                  </a:moveTo>
                  <a:cubicBezTo>
                    <a:pt x="16" y="2"/>
                    <a:pt x="16" y="2"/>
                    <a:pt x="16" y="2"/>
                  </a:cubicBezTo>
                  <a:cubicBezTo>
                    <a:pt x="10" y="0"/>
                    <a:pt x="4" y="4"/>
                    <a:pt x="2" y="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1" y="20"/>
                    <a:pt x="57" y="14"/>
                    <a:pt x="5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0">
              <a:extLst>
                <a:ext uri="{FF2B5EF4-FFF2-40B4-BE49-F238E27FC236}">
                  <a16:creationId xmlns:a16="http://schemas.microsoft.com/office/drawing/2014/main" id="{044B36B0-B1D5-42D6-9172-0A8CCE2E1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445" y="2344230"/>
              <a:ext cx="329440" cy="487286"/>
            </a:xfrm>
            <a:custGeom>
              <a:avLst/>
              <a:gdLst>
                <a:gd name="T0" fmla="*/ 0 w 101"/>
                <a:gd name="T1" fmla="*/ 125 h 143"/>
                <a:gd name="T2" fmla="*/ 64 w 101"/>
                <a:gd name="T3" fmla="*/ 143 h 143"/>
                <a:gd name="T4" fmla="*/ 101 w 101"/>
                <a:gd name="T5" fmla="*/ 18 h 143"/>
                <a:gd name="T6" fmla="*/ 36 w 101"/>
                <a:gd name="T7" fmla="*/ 0 h 143"/>
                <a:gd name="T8" fmla="*/ 0 w 101"/>
                <a:gd name="T9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43">
                  <a:moveTo>
                    <a:pt x="0" y="125"/>
                  </a:moveTo>
                  <a:lnTo>
                    <a:pt x="64" y="143"/>
                  </a:lnTo>
                  <a:lnTo>
                    <a:pt x="101" y="18"/>
                  </a:lnTo>
                  <a:lnTo>
                    <a:pt x="36" y="0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1">
              <a:extLst>
                <a:ext uri="{FF2B5EF4-FFF2-40B4-BE49-F238E27FC236}">
                  <a16:creationId xmlns:a16="http://schemas.microsoft.com/office/drawing/2014/main" id="{A9813545-DF6D-4DC2-9C0B-BC0E8A456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802" y="2876797"/>
              <a:ext cx="81545" cy="85190"/>
            </a:xfrm>
            <a:custGeom>
              <a:avLst/>
              <a:gdLst>
                <a:gd name="T0" fmla="*/ 0 w 25"/>
                <a:gd name="T1" fmla="*/ 25 h 25"/>
                <a:gd name="T2" fmla="*/ 21 w 25"/>
                <a:gd name="T3" fmla="*/ 23 h 25"/>
                <a:gd name="T4" fmla="*/ 25 w 25"/>
                <a:gd name="T5" fmla="*/ 6 h 25"/>
                <a:gd name="T6" fmla="*/ 7 w 25"/>
                <a:gd name="T7" fmla="*/ 0 h 25"/>
                <a:gd name="T8" fmla="*/ 0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lnTo>
                    <a:pt x="21" y="23"/>
                  </a:lnTo>
                  <a:lnTo>
                    <a:pt x="25" y="6"/>
                  </a:lnTo>
                  <a:lnTo>
                    <a:pt x="7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12">
              <a:extLst>
                <a:ext uri="{FF2B5EF4-FFF2-40B4-BE49-F238E27FC236}">
                  <a16:creationId xmlns:a16="http://schemas.microsoft.com/office/drawing/2014/main" id="{87F34C60-BF61-4C9E-BDEB-B89098FE7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184" y="2780890"/>
              <a:ext cx="208753" cy="115858"/>
            </a:xfrm>
            <a:custGeom>
              <a:avLst/>
              <a:gdLst>
                <a:gd name="T0" fmla="*/ 7 w 64"/>
                <a:gd name="T1" fmla="*/ 23 h 34"/>
                <a:gd name="T2" fmla="*/ 46 w 64"/>
                <a:gd name="T3" fmla="*/ 34 h 34"/>
                <a:gd name="T4" fmla="*/ 64 w 64"/>
                <a:gd name="T5" fmla="*/ 19 h 34"/>
                <a:gd name="T6" fmla="*/ 0 w 64"/>
                <a:gd name="T7" fmla="*/ 0 h 34"/>
                <a:gd name="T8" fmla="*/ 7 w 64"/>
                <a:gd name="T9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4">
                  <a:moveTo>
                    <a:pt x="7" y="23"/>
                  </a:moveTo>
                  <a:lnTo>
                    <a:pt x="46" y="34"/>
                  </a:lnTo>
                  <a:lnTo>
                    <a:pt x="64" y="19"/>
                  </a:lnTo>
                  <a:lnTo>
                    <a:pt x="0" y="0"/>
                  </a:lnTo>
                  <a:lnTo>
                    <a:pt x="7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5A05AB5-FA62-46EB-B6E8-70BFB52DA18E}"/>
              </a:ext>
            </a:extLst>
          </p:cNvPr>
          <p:cNvGrpSpPr/>
          <p:nvPr/>
        </p:nvGrpSpPr>
        <p:grpSpPr>
          <a:xfrm>
            <a:off x="905751" y="4896915"/>
            <a:ext cx="778426" cy="813224"/>
            <a:chOff x="3152763" y="2165686"/>
            <a:chExt cx="812183" cy="848490"/>
          </a:xfrm>
        </p:grpSpPr>
        <p:sp>
          <p:nvSpPr>
            <p:cNvPr id="36" name="Rectangle 313">
              <a:extLst>
                <a:ext uri="{FF2B5EF4-FFF2-40B4-BE49-F238E27FC236}">
                  <a16:creationId xmlns:a16="http://schemas.microsoft.com/office/drawing/2014/main" id="{8438C6EC-9C5F-49B0-8792-A645D30A8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763" y="2165686"/>
              <a:ext cx="812183" cy="848490"/>
            </a:xfrm>
            <a:prstGeom prst="rect">
              <a:avLst/>
            </a:prstGeom>
            <a:solidFill>
              <a:srgbClr val="0D2330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14">
              <a:extLst>
                <a:ext uri="{FF2B5EF4-FFF2-40B4-BE49-F238E27FC236}">
                  <a16:creationId xmlns:a16="http://schemas.microsoft.com/office/drawing/2014/main" id="{F21D0CC4-A384-4216-8FB0-42C5AFB91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337" y="2346201"/>
              <a:ext cx="150042" cy="136303"/>
            </a:xfrm>
            <a:custGeom>
              <a:avLst/>
              <a:gdLst>
                <a:gd name="T0" fmla="*/ 3 w 46"/>
                <a:gd name="T1" fmla="*/ 0 h 40"/>
                <a:gd name="T2" fmla="*/ 0 w 46"/>
                <a:gd name="T3" fmla="*/ 0 h 40"/>
                <a:gd name="T4" fmla="*/ 0 w 46"/>
                <a:gd name="T5" fmla="*/ 40 h 40"/>
                <a:gd name="T6" fmla="*/ 46 w 46"/>
                <a:gd name="T7" fmla="*/ 40 h 40"/>
                <a:gd name="T8" fmla="*/ 46 w 46"/>
                <a:gd name="T9" fmla="*/ 36 h 40"/>
                <a:gd name="T10" fmla="*/ 3 w 4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0">
                  <a:moveTo>
                    <a:pt x="3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46" y="40"/>
                  </a:lnTo>
                  <a:lnTo>
                    <a:pt x="46" y="3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15">
              <a:extLst>
                <a:ext uri="{FF2B5EF4-FFF2-40B4-BE49-F238E27FC236}">
                  <a16:creationId xmlns:a16="http://schemas.microsoft.com/office/drawing/2014/main" id="{04D2AB18-2183-4DDF-8DA0-C2BA15C00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28" y="2327683"/>
              <a:ext cx="499052" cy="569067"/>
            </a:xfrm>
            <a:custGeom>
              <a:avLst/>
              <a:gdLst>
                <a:gd name="T0" fmla="*/ 98 w 153"/>
                <a:gd name="T1" fmla="*/ 0 h 167"/>
                <a:gd name="T2" fmla="*/ 0 w 153"/>
                <a:gd name="T3" fmla="*/ 0 h 167"/>
                <a:gd name="T4" fmla="*/ 0 w 153"/>
                <a:gd name="T5" fmla="*/ 167 h 167"/>
                <a:gd name="T6" fmla="*/ 153 w 153"/>
                <a:gd name="T7" fmla="*/ 167 h 167"/>
                <a:gd name="T8" fmla="*/ 153 w 153"/>
                <a:gd name="T9" fmla="*/ 49 h 167"/>
                <a:gd name="T10" fmla="*/ 98 w 153"/>
                <a:gd name="T11" fmla="*/ 49 h 167"/>
                <a:gd name="T12" fmla="*/ 98 w 153"/>
                <a:gd name="T13" fmla="*/ 0 h 167"/>
                <a:gd name="T14" fmla="*/ 83 w 153"/>
                <a:gd name="T15" fmla="*/ 97 h 167"/>
                <a:gd name="T16" fmla="*/ 96 w 153"/>
                <a:gd name="T17" fmla="*/ 97 h 167"/>
                <a:gd name="T18" fmla="*/ 96 w 153"/>
                <a:gd name="T19" fmla="*/ 121 h 167"/>
                <a:gd name="T20" fmla="*/ 83 w 153"/>
                <a:gd name="T21" fmla="*/ 121 h 167"/>
                <a:gd name="T22" fmla="*/ 83 w 153"/>
                <a:gd name="T23" fmla="*/ 97 h 167"/>
                <a:gd name="T24" fmla="*/ 65 w 153"/>
                <a:gd name="T25" fmla="*/ 51 h 167"/>
                <a:gd name="T26" fmla="*/ 77 w 153"/>
                <a:gd name="T27" fmla="*/ 51 h 167"/>
                <a:gd name="T28" fmla="*/ 77 w 153"/>
                <a:gd name="T29" fmla="*/ 122 h 167"/>
                <a:gd name="T30" fmla="*/ 65 w 153"/>
                <a:gd name="T31" fmla="*/ 122 h 167"/>
                <a:gd name="T32" fmla="*/ 65 w 153"/>
                <a:gd name="T33" fmla="*/ 51 h 167"/>
                <a:gd name="T34" fmla="*/ 47 w 153"/>
                <a:gd name="T35" fmla="*/ 75 h 167"/>
                <a:gd name="T36" fmla="*/ 59 w 153"/>
                <a:gd name="T37" fmla="*/ 75 h 167"/>
                <a:gd name="T38" fmla="*/ 59 w 153"/>
                <a:gd name="T39" fmla="*/ 121 h 167"/>
                <a:gd name="T40" fmla="*/ 47 w 153"/>
                <a:gd name="T41" fmla="*/ 121 h 167"/>
                <a:gd name="T42" fmla="*/ 47 w 153"/>
                <a:gd name="T43" fmla="*/ 75 h 167"/>
                <a:gd name="T44" fmla="*/ 120 w 153"/>
                <a:gd name="T45" fmla="*/ 108 h 167"/>
                <a:gd name="T46" fmla="*/ 131 w 153"/>
                <a:gd name="T47" fmla="*/ 108 h 167"/>
                <a:gd name="T48" fmla="*/ 131 w 153"/>
                <a:gd name="T49" fmla="*/ 122 h 167"/>
                <a:gd name="T50" fmla="*/ 120 w 153"/>
                <a:gd name="T51" fmla="*/ 122 h 167"/>
                <a:gd name="T52" fmla="*/ 120 w 153"/>
                <a:gd name="T53" fmla="*/ 108 h 167"/>
                <a:gd name="T54" fmla="*/ 102 w 153"/>
                <a:gd name="T55" fmla="*/ 78 h 167"/>
                <a:gd name="T56" fmla="*/ 114 w 153"/>
                <a:gd name="T57" fmla="*/ 78 h 167"/>
                <a:gd name="T58" fmla="*/ 114 w 153"/>
                <a:gd name="T59" fmla="*/ 122 h 167"/>
                <a:gd name="T60" fmla="*/ 102 w 153"/>
                <a:gd name="T61" fmla="*/ 122 h 167"/>
                <a:gd name="T62" fmla="*/ 102 w 153"/>
                <a:gd name="T63" fmla="*/ 78 h 167"/>
                <a:gd name="T64" fmla="*/ 98 w 153"/>
                <a:gd name="T65" fmla="*/ 144 h 167"/>
                <a:gd name="T66" fmla="*/ 98 w 153"/>
                <a:gd name="T67" fmla="*/ 133 h 167"/>
                <a:gd name="T68" fmla="*/ 119 w 153"/>
                <a:gd name="T69" fmla="*/ 145 h 167"/>
                <a:gd name="T70" fmla="*/ 98 w 153"/>
                <a:gd name="T71" fmla="*/ 156 h 167"/>
                <a:gd name="T72" fmla="*/ 98 w 153"/>
                <a:gd name="T73" fmla="*/ 146 h 167"/>
                <a:gd name="T74" fmla="*/ 22 w 153"/>
                <a:gd name="T75" fmla="*/ 146 h 167"/>
                <a:gd name="T76" fmla="*/ 22 w 153"/>
                <a:gd name="T77" fmla="*/ 144 h 167"/>
                <a:gd name="T78" fmla="*/ 23 w 153"/>
                <a:gd name="T79" fmla="*/ 144 h 167"/>
                <a:gd name="T80" fmla="*/ 23 w 153"/>
                <a:gd name="T81" fmla="*/ 39 h 167"/>
                <a:gd name="T82" fmla="*/ 13 w 153"/>
                <a:gd name="T83" fmla="*/ 39 h 167"/>
                <a:gd name="T84" fmla="*/ 24 w 153"/>
                <a:gd name="T85" fmla="*/ 19 h 167"/>
                <a:gd name="T86" fmla="*/ 35 w 153"/>
                <a:gd name="T87" fmla="*/ 39 h 167"/>
                <a:gd name="T88" fmla="*/ 26 w 153"/>
                <a:gd name="T89" fmla="*/ 39 h 167"/>
                <a:gd name="T90" fmla="*/ 26 w 153"/>
                <a:gd name="T91" fmla="*/ 144 h 167"/>
                <a:gd name="T92" fmla="*/ 98 w 153"/>
                <a:gd name="T93" fmla="*/ 14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167">
                  <a:moveTo>
                    <a:pt x="98" y="0"/>
                  </a:moveTo>
                  <a:lnTo>
                    <a:pt x="0" y="0"/>
                  </a:lnTo>
                  <a:lnTo>
                    <a:pt x="0" y="167"/>
                  </a:lnTo>
                  <a:lnTo>
                    <a:pt x="153" y="167"/>
                  </a:lnTo>
                  <a:lnTo>
                    <a:pt x="153" y="49"/>
                  </a:lnTo>
                  <a:lnTo>
                    <a:pt x="98" y="49"/>
                  </a:lnTo>
                  <a:lnTo>
                    <a:pt x="98" y="0"/>
                  </a:lnTo>
                  <a:close/>
                  <a:moveTo>
                    <a:pt x="83" y="97"/>
                  </a:moveTo>
                  <a:lnTo>
                    <a:pt x="96" y="97"/>
                  </a:lnTo>
                  <a:lnTo>
                    <a:pt x="96" y="121"/>
                  </a:lnTo>
                  <a:lnTo>
                    <a:pt x="83" y="121"/>
                  </a:lnTo>
                  <a:lnTo>
                    <a:pt x="83" y="97"/>
                  </a:lnTo>
                  <a:close/>
                  <a:moveTo>
                    <a:pt x="65" y="51"/>
                  </a:moveTo>
                  <a:lnTo>
                    <a:pt x="77" y="51"/>
                  </a:lnTo>
                  <a:lnTo>
                    <a:pt x="77" y="122"/>
                  </a:lnTo>
                  <a:lnTo>
                    <a:pt x="65" y="122"/>
                  </a:lnTo>
                  <a:lnTo>
                    <a:pt x="65" y="51"/>
                  </a:lnTo>
                  <a:close/>
                  <a:moveTo>
                    <a:pt x="47" y="75"/>
                  </a:moveTo>
                  <a:lnTo>
                    <a:pt x="59" y="75"/>
                  </a:lnTo>
                  <a:lnTo>
                    <a:pt x="59" y="121"/>
                  </a:lnTo>
                  <a:lnTo>
                    <a:pt x="47" y="121"/>
                  </a:lnTo>
                  <a:lnTo>
                    <a:pt x="47" y="75"/>
                  </a:lnTo>
                  <a:close/>
                  <a:moveTo>
                    <a:pt x="120" y="108"/>
                  </a:moveTo>
                  <a:lnTo>
                    <a:pt x="131" y="108"/>
                  </a:lnTo>
                  <a:lnTo>
                    <a:pt x="131" y="122"/>
                  </a:lnTo>
                  <a:lnTo>
                    <a:pt x="120" y="122"/>
                  </a:lnTo>
                  <a:lnTo>
                    <a:pt x="120" y="108"/>
                  </a:lnTo>
                  <a:close/>
                  <a:moveTo>
                    <a:pt x="102" y="78"/>
                  </a:moveTo>
                  <a:lnTo>
                    <a:pt x="114" y="78"/>
                  </a:lnTo>
                  <a:lnTo>
                    <a:pt x="114" y="122"/>
                  </a:lnTo>
                  <a:lnTo>
                    <a:pt x="102" y="122"/>
                  </a:lnTo>
                  <a:lnTo>
                    <a:pt x="102" y="78"/>
                  </a:lnTo>
                  <a:close/>
                  <a:moveTo>
                    <a:pt x="98" y="144"/>
                  </a:moveTo>
                  <a:lnTo>
                    <a:pt x="98" y="133"/>
                  </a:lnTo>
                  <a:lnTo>
                    <a:pt x="119" y="145"/>
                  </a:lnTo>
                  <a:lnTo>
                    <a:pt x="98" y="156"/>
                  </a:lnTo>
                  <a:lnTo>
                    <a:pt x="98" y="146"/>
                  </a:lnTo>
                  <a:lnTo>
                    <a:pt x="22" y="146"/>
                  </a:lnTo>
                  <a:lnTo>
                    <a:pt x="22" y="144"/>
                  </a:lnTo>
                  <a:lnTo>
                    <a:pt x="23" y="144"/>
                  </a:lnTo>
                  <a:lnTo>
                    <a:pt x="23" y="39"/>
                  </a:lnTo>
                  <a:lnTo>
                    <a:pt x="13" y="39"/>
                  </a:lnTo>
                  <a:lnTo>
                    <a:pt x="24" y="19"/>
                  </a:lnTo>
                  <a:lnTo>
                    <a:pt x="35" y="39"/>
                  </a:lnTo>
                  <a:lnTo>
                    <a:pt x="26" y="39"/>
                  </a:lnTo>
                  <a:lnTo>
                    <a:pt x="26" y="144"/>
                  </a:lnTo>
                  <a:lnTo>
                    <a:pt x="98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Rectangle 29">
            <a:extLst>
              <a:ext uri="{FF2B5EF4-FFF2-40B4-BE49-F238E27FC236}">
                <a16:creationId xmlns:a16="http://schemas.microsoft.com/office/drawing/2014/main" id="{E50F3BE4-1E14-4720-8B6F-1B9C9A189235}"/>
              </a:ext>
            </a:extLst>
          </p:cNvPr>
          <p:cNvSpPr/>
          <p:nvPr/>
        </p:nvSpPr>
        <p:spPr>
          <a:xfrm>
            <a:off x="1893013" y="2178210"/>
            <a:ext cx="348453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9505B547-591B-47FA-97B7-47306800B97F}"/>
              </a:ext>
            </a:extLst>
          </p:cNvPr>
          <p:cNvSpPr/>
          <p:nvPr/>
        </p:nvSpPr>
        <p:spPr>
          <a:xfrm>
            <a:off x="1893013" y="1901985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000869DD-632B-4331-96C9-3124ED1E8F66}"/>
              </a:ext>
            </a:extLst>
          </p:cNvPr>
          <p:cNvSpPr/>
          <p:nvPr/>
        </p:nvSpPr>
        <p:spPr>
          <a:xfrm>
            <a:off x="1893013" y="3671540"/>
            <a:ext cx="348453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430B9564-32C3-4E1F-B234-76655FA04A72}"/>
              </a:ext>
            </a:extLst>
          </p:cNvPr>
          <p:cNvSpPr/>
          <p:nvPr/>
        </p:nvSpPr>
        <p:spPr>
          <a:xfrm>
            <a:off x="1893013" y="3395315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B264564-8696-40E6-B429-5A73A480F6B1}"/>
              </a:ext>
            </a:extLst>
          </p:cNvPr>
          <p:cNvSpPr/>
          <p:nvPr/>
        </p:nvSpPr>
        <p:spPr>
          <a:xfrm>
            <a:off x="1893013" y="5132352"/>
            <a:ext cx="348453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35A15862-5EE5-4E32-85B5-FEAC472F3FF4}"/>
              </a:ext>
            </a:extLst>
          </p:cNvPr>
          <p:cNvSpPr/>
          <p:nvPr/>
        </p:nvSpPr>
        <p:spPr>
          <a:xfrm>
            <a:off x="1893013" y="485612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80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/>
      <p:bldP spid="41" grpId="0"/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38431CE2-BE72-41B9-B4EA-55CBFBE2B5FF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0426DCA-9DE6-4DE9-9836-2198FAE38547}"/>
              </a:ext>
            </a:extLst>
          </p:cNvPr>
          <p:cNvGrpSpPr/>
          <p:nvPr/>
        </p:nvGrpSpPr>
        <p:grpSpPr>
          <a:xfrm>
            <a:off x="1275347" y="305411"/>
            <a:ext cx="2681053" cy="641073"/>
            <a:chOff x="1618701" y="4346030"/>
            <a:chExt cx="3720833" cy="550376"/>
          </a:xfrm>
          <a:solidFill>
            <a:srgbClr val="3B74B9"/>
          </a:solidFill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419EA9C-24EA-48C7-A95A-BB8961118EA2}"/>
                </a:ext>
              </a:extLst>
            </p:cNvPr>
            <p:cNvSpPr/>
            <p:nvPr/>
          </p:nvSpPr>
          <p:spPr>
            <a:xfrm>
              <a:off x="1645926" y="4657495"/>
              <a:ext cx="3693608" cy="23891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请输入您的副标题尽量简洁明了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E102540-95A4-46B2-A1BB-E36E291168E9}"/>
                </a:ext>
              </a:extLst>
            </p:cNvPr>
            <p:cNvSpPr/>
            <p:nvPr/>
          </p:nvSpPr>
          <p:spPr>
            <a:xfrm>
              <a:off x="1618701" y="4346030"/>
              <a:ext cx="1849018" cy="3114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自我认知</a:t>
              </a:r>
            </a:p>
          </p:txBody>
        </p:sp>
      </p:grpSp>
      <p:grpSp>
        <p:nvGrpSpPr>
          <p:cNvPr id="26" name="Group 7">
            <a:extLst>
              <a:ext uri="{FF2B5EF4-FFF2-40B4-BE49-F238E27FC236}">
                <a16:creationId xmlns:a16="http://schemas.microsoft.com/office/drawing/2014/main" id="{49103661-D0FE-4EAC-BDD8-58D54CCC4727}"/>
              </a:ext>
            </a:extLst>
          </p:cNvPr>
          <p:cNvGrpSpPr/>
          <p:nvPr/>
        </p:nvGrpSpPr>
        <p:grpSpPr>
          <a:xfrm>
            <a:off x="7454466" y="5070157"/>
            <a:ext cx="3085605" cy="1099909"/>
            <a:chOff x="1831370" y="3522177"/>
            <a:chExt cx="2741128" cy="850209"/>
          </a:xfrm>
        </p:grpSpPr>
        <p:sp>
          <p:nvSpPr>
            <p:cNvPr id="69" name="Rectangle 41">
              <a:extLst>
                <a:ext uri="{FF2B5EF4-FFF2-40B4-BE49-F238E27FC236}">
                  <a16:creationId xmlns:a16="http://schemas.microsoft.com/office/drawing/2014/main" id="{FA0FE344-BD6B-42DE-882B-8E2790906C17}"/>
                </a:ext>
              </a:extLst>
            </p:cNvPr>
            <p:cNvSpPr/>
            <p:nvPr/>
          </p:nvSpPr>
          <p:spPr>
            <a:xfrm>
              <a:off x="2745079" y="3522177"/>
              <a:ext cx="913710" cy="8502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0" name="Round Single Corner Rectangle 42">
              <a:extLst>
                <a:ext uri="{FF2B5EF4-FFF2-40B4-BE49-F238E27FC236}">
                  <a16:creationId xmlns:a16="http://schemas.microsoft.com/office/drawing/2014/main" id="{B9553E39-9986-4469-9BC3-664476783D84}"/>
                </a:ext>
              </a:extLst>
            </p:cNvPr>
            <p:cNvSpPr/>
            <p:nvPr/>
          </p:nvSpPr>
          <p:spPr>
            <a:xfrm flipH="1" flipV="1">
              <a:off x="1831370" y="3522177"/>
              <a:ext cx="913710" cy="850209"/>
            </a:xfrm>
            <a:prstGeom prst="round1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" name="Round Single Corner Rectangle 43">
              <a:extLst>
                <a:ext uri="{FF2B5EF4-FFF2-40B4-BE49-F238E27FC236}">
                  <a16:creationId xmlns:a16="http://schemas.microsoft.com/office/drawing/2014/main" id="{AAE09701-0A94-4ADE-8127-F0C245C9551B}"/>
                </a:ext>
              </a:extLst>
            </p:cNvPr>
            <p:cNvSpPr/>
            <p:nvPr/>
          </p:nvSpPr>
          <p:spPr>
            <a:xfrm>
              <a:off x="3658788" y="3522177"/>
              <a:ext cx="913710" cy="850209"/>
            </a:xfrm>
            <a:prstGeom prst="round1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" name="Isosceles Triangle 44">
              <a:extLst>
                <a:ext uri="{FF2B5EF4-FFF2-40B4-BE49-F238E27FC236}">
                  <a16:creationId xmlns:a16="http://schemas.microsoft.com/office/drawing/2014/main" id="{8A0435D6-8A37-4328-8D91-EFBAFB565DC5}"/>
                </a:ext>
              </a:extLst>
            </p:cNvPr>
            <p:cNvSpPr/>
            <p:nvPr/>
          </p:nvSpPr>
          <p:spPr>
            <a:xfrm rot="5400000">
              <a:off x="3615935" y="3908056"/>
              <a:ext cx="208428" cy="12272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7" name="Group 8">
            <a:extLst>
              <a:ext uri="{FF2B5EF4-FFF2-40B4-BE49-F238E27FC236}">
                <a16:creationId xmlns:a16="http://schemas.microsoft.com/office/drawing/2014/main" id="{25A02A23-1BFB-487A-A174-8551236F2059}"/>
              </a:ext>
            </a:extLst>
          </p:cNvPr>
          <p:cNvGrpSpPr/>
          <p:nvPr/>
        </p:nvGrpSpPr>
        <p:grpSpPr>
          <a:xfrm>
            <a:off x="6425931" y="3970247"/>
            <a:ext cx="2057070" cy="1099909"/>
            <a:chOff x="917661" y="2671968"/>
            <a:chExt cx="1827419" cy="850209"/>
          </a:xfrm>
          <a:solidFill>
            <a:srgbClr val="E1E6D7"/>
          </a:solidFill>
        </p:grpSpPr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17993BE3-5333-449C-A718-142A7DD0F00D}"/>
                </a:ext>
              </a:extLst>
            </p:cNvPr>
            <p:cNvSpPr/>
            <p:nvPr/>
          </p:nvSpPr>
          <p:spPr>
            <a:xfrm>
              <a:off x="917661" y="2671968"/>
              <a:ext cx="913710" cy="850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7" name="Round Single Corner Rectangle 39">
              <a:extLst>
                <a:ext uri="{FF2B5EF4-FFF2-40B4-BE49-F238E27FC236}">
                  <a16:creationId xmlns:a16="http://schemas.microsoft.com/office/drawing/2014/main" id="{C363EAEC-AA8B-428D-AC7B-8867FE34D10C}"/>
                </a:ext>
              </a:extLst>
            </p:cNvPr>
            <p:cNvSpPr/>
            <p:nvPr/>
          </p:nvSpPr>
          <p:spPr>
            <a:xfrm>
              <a:off x="1831370" y="2671968"/>
              <a:ext cx="913710" cy="850209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8" name="Isosceles Triangle 40">
              <a:extLst>
                <a:ext uri="{FF2B5EF4-FFF2-40B4-BE49-F238E27FC236}">
                  <a16:creationId xmlns:a16="http://schemas.microsoft.com/office/drawing/2014/main" id="{B743E574-6295-4FF1-93D6-C5891C16EA7F}"/>
                </a:ext>
              </a:extLst>
            </p:cNvPr>
            <p:cNvSpPr/>
            <p:nvPr/>
          </p:nvSpPr>
          <p:spPr>
            <a:xfrm rot="5400000">
              <a:off x="1785948" y="3035711"/>
              <a:ext cx="208428" cy="12272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28" name="Round Single Corner Rectangle 9">
            <a:extLst>
              <a:ext uri="{FF2B5EF4-FFF2-40B4-BE49-F238E27FC236}">
                <a16:creationId xmlns:a16="http://schemas.microsoft.com/office/drawing/2014/main" id="{8052ABDF-6BB7-4C58-A91B-4526964F604F}"/>
              </a:ext>
            </a:extLst>
          </p:cNvPr>
          <p:cNvSpPr/>
          <p:nvPr/>
        </p:nvSpPr>
        <p:spPr>
          <a:xfrm flipH="1" flipV="1">
            <a:off x="5420608" y="3970247"/>
            <a:ext cx="1028535" cy="1099909"/>
          </a:xfrm>
          <a:prstGeom prst="round1Rect">
            <a:avLst>
              <a:gd name="adj" fmla="val 50000"/>
            </a:avLst>
          </a:prstGeom>
          <a:solidFill>
            <a:srgbClr val="E1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909B03F7-0D6A-4B08-82C0-54CB01734CA4}"/>
              </a:ext>
            </a:extLst>
          </p:cNvPr>
          <p:cNvGrpSpPr/>
          <p:nvPr/>
        </p:nvGrpSpPr>
        <p:grpSpPr>
          <a:xfrm flipV="1">
            <a:off x="3376187" y="2888125"/>
            <a:ext cx="3073798" cy="1099909"/>
            <a:chOff x="5499653" y="1821759"/>
            <a:chExt cx="2730639" cy="850209"/>
          </a:xfrm>
          <a:solidFill>
            <a:srgbClr val="4FD1B3"/>
          </a:solidFill>
        </p:grpSpPr>
        <p:sp>
          <p:nvSpPr>
            <p:cNvPr id="60" name="Round Single Corner Rectangle 32">
              <a:extLst>
                <a:ext uri="{FF2B5EF4-FFF2-40B4-BE49-F238E27FC236}">
                  <a16:creationId xmlns:a16="http://schemas.microsoft.com/office/drawing/2014/main" id="{5CD370DF-8FAB-4476-BC4A-5FD4B084E60B}"/>
                </a:ext>
              </a:extLst>
            </p:cNvPr>
            <p:cNvSpPr/>
            <p:nvPr/>
          </p:nvSpPr>
          <p:spPr>
            <a:xfrm flipH="1">
              <a:off x="5499653" y="1821759"/>
              <a:ext cx="913710" cy="850209"/>
            </a:xfrm>
            <a:prstGeom prst="round1Rect">
              <a:avLst>
                <a:gd name="adj" fmla="val 50000"/>
              </a:avLst>
            </a:prstGeom>
            <a:solidFill>
              <a:srgbClr val="04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1" name="Rectangle 33">
              <a:extLst>
                <a:ext uri="{FF2B5EF4-FFF2-40B4-BE49-F238E27FC236}">
                  <a16:creationId xmlns:a16="http://schemas.microsoft.com/office/drawing/2014/main" id="{7F140A8A-E661-4F46-AC43-445DB9A4D1B7}"/>
                </a:ext>
              </a:extLst>
            </p:cNvPr>
            <p:cNvSpPr/>
            <p:nvPr/>
          </p:nvSpPr>
          <p:spPr>
            <a:xfrm>
              <a:off x="6402590" y="1821759"/>
              <a:ext cx="913710" cy="850209"/>
            </a:xfrm>
            <a:prstGeom prst="rect">
              <a:avLst/>
            </a:prstGeom>
            <a:solidFill>
              <a:srgbClr val="04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2" name="Round Single Corner Rectangle 34">
              <a:extLst>
                <a:ext uri="{FF2B5EF4-FFF2-40B4-BE49-F238E27FC236}">
                  <a16:creationId xmlns:a16="http://schemas.microsoft.com/office/drawing/2014/main" id="{B5E7AFEE-C2A2-4040-A423-B0C23B20ED1A}"/>
                </a:ext>
              </a:extLst>
            </p:cNvPr>
            <p:cNvSpPr/>
            <p:nvPr/>
          </p:nvSpPr>
          <p:spPr>
            <a:xfrm flipV="1">
              <a:off x="7316582" y="1821759"/>
              <a:ext cx="913710" cy="850209"/>
            </a:xfrm>
            <a:prstGeom prst="round1Rect">
              <a:avLst>
                <a:gd name="adj" fmla="val 50000"/>
              </a:avLst>
            </a:prstGeom>
            <a:solidFill>
              <a:srgbClr val="04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3" name="Isosceles Triangle 35">
              <a:extLst>
                <a:ext uri="{FF2B5EF4-FFF2-40B4-BE49-F238E27FC236}">
                  <a16:creationId xmlns:a16="http://schemas.microsoft.com/office/drawing/2014/main" id="{A1E52BF4-8791-4629-9249-1239A14CD378}"/>
                </a:ext>
              </a:extLst>
            </p:cNvPr>
            <p:cNvSpPr/>
            <p:nvPr/>
          </p:nvSpPr>
          <p:spPr>
            <a:xfrm rot="5400000">
              <a:off x="7273447" y="2198347"/>
              <a:ext cx="208428" cy="12272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73" name="Rectangle 13">
            <a:extLst>
              <a:ext uri="{FF2B5EF4-FFF2-40B4-BE49-F238E27FC236}">
                <a16:creationId xmlns:a16="http://schemas.microsoft.com/office/drawing/2014/main" id="{E4A746E2-FEC8-4BA5-9E9D-EFB7270C31CE}"/>
              </a:ext>
            </a:extLst>
          </p:cNvPr>
          <p:cNvSpPr/>
          <p:nvPr/>
        </p:nvSpPr>
        <p:spPr>
          <a:xfrm>
            <a:off x="4308446" y="3189090"/>
            <a:ext cx="1396186" cy="49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输入标题</a:t>
            </a:r>
            <a:endParaRPr 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4" name="Rectangle 13">
            <a:extLst>
              <a:ext uri="{FF2B5EF4-FFF2-40B4-BE49-F238E27FC236}">
                <a16:creationId xmlns:a16="http://schemas.microsoft.com/office/drawing/2014/main" id="{1A641B5E-1C5B-458A-9923-278145A9B5AE}"/>
              </a:ext>
            </a:extLst>
          </p:cNvPr>
          <p:cNvSpPr/>
          <p:nvPr/>
        </p:nvSpPr>
        <p:spPr>
          <a:xfrm>
            <a:off x="6287540" y="427278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输入标题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5" name="Rectangle 13">
            <a:extLst>
              <a:ext uri="{FF2B5EF4-FFF2-40B4-BE49-F238E27FC236}">
                <a16:creationId xmlns:a16="http://schemas.microsoft.com/office/drawing/2014/main" id="{901643DB-F201-4545-8936-2860FE6F409F}"/>
              </a:ext>
            </a:extLst>
          </p:cNvPr>
          <p:cNvSpPr/>
          <p:nvPr/>
        </p:nvSpPr>
        <p:spPr>
          <a:xfrm>
            <a:off x="8483001" y="5401333"/>
            <a:ext cx="1396186" cy="49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输入标题</a:t>
            </a:r>
            <a:endParaRPr 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84" name="Group 7">
            <a:extLst>
              <a:ext uri="{FF2B5EF4-FFF2-40B4-BE49-F238E27FC236}">
                <a16:creationId xmlns:a16="http://schemas.microsoft.com/office/drawing/2014/main" id="{07261CC8-C635-4CA0-8E95-77113B127716}"/>
              </a:ext>
            </a:extLst>
          </p:cNvPr>
          <p:cNvGrpSpPr/>
          <p:nvPr/>
        </p:nvGrpSpPr>
        <p:grpSpPr>
          <a:xfrm>
            <a:off x="1294964" y="1802856"/>
            <a:ext cx="3085605" cy="1099909"/>
            <a:chOff x="1831370" y="3522177"/>
            <a:chExt cx="2741128" cy="850209"/>
          </a:xfrm>
        </p:grpSpPr>
        <p:sp>
          <p:nvSpPr>
            <p:cNvPr id="85" name="Rectangle 41">
              <a:extLst>
                <a:ext uri="{FF2B5EF4-FFF2-40B4-BE49-F238E27FC236}">
                  <a16:creationId xmlns:a16="http://schemas.microsoft.com/office/drawing/2014/main" id="{C6F9B2C5-710C-4E73-8DD4-9D5CF3C23F8E}"/>
                </a:ext>
              </a:extLst>
            </p:cNvPr>
            <p:cNvSpPr/>
            <p:nvPr/>
          </p:nvSpPr>
          <p:spPr>
            <a:xfrm>
              <a:off x="2745079" y="3522177"/>
              <a:ext cx="913710" cy="8502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6" name="Round Single Corner Rectangle 42">
              <a:extLst>
                <a:ext uri="{FF2B5EF4-FFF2-40B4-BE49-F238E27FC236}">
                  <a16:creationId xmlns:a16="http://schemas.microsoft.com/office/drawing/2014/main" id="{C71FB377-3E26-42BF-ACE0-05704BB8576C}"/>
                </a:ext>
              </a:extLst>
            </p:cNvPr>
            <p:cNvSpPr/>
            <p:nvPr/>
          </p:nvSpPr>
          <p:spPr>
            <a:xfrm flipH="1" flipV="1">
              <a:off x="1831370" y="3522177"/>
              <a:ext cx="913710" cy="850209"/>
            </a:xfrm>
            <a:prstGeom prst="round1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7" name="Round Single Corner Rectangle 43">
              <a:extLst>
                <a:ext uri="{FF2B5EF4-FFF2-40B4-BE49-F238E27FC236}">
                  <a16:creationId xmlns:a16="http://schemas.microsoft.com/office/drawing/2014/main" id="{D684342F-35B4-4FC6-9646-EE8627C42742}"/>
                </a:ext>
              </a:extLst>
            </p:cNvPr>
            <p:cNvSpPr/>
            <p:nvPr/>
          </p:nvSpPr>
          <p:spPr>
            <a:xfrm>
              <a:off x="3658788" y="3522177"/>
              <a:ext cx="913710" cy="850209"/>
            </a:xfrm>
            <a:prstGeom prst="round1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8" name="Isosceles Triangle 44">
              <a:extLst>
                <a:ext uri="{FF2B5EF4-FFF2-40B4-BE49-F238E27FC236}">
                  <a16:creationId xmlns:a16="http://schemas.microsoft.com/office/drawing/2014/main" id="{C9654BB1-EF9C-4DDD-BB2D-BEE591283D73}"/>
                </a:ext>
              </a:extLst>
            </p:cNvPr>
            <p:cNvSpPr/>
            <p:nvPr/>
          </p:nvSpPr>
          <p:spPr>
            <a:xfrm rot="5400000">
              <a:off x="3615935" y="3908056"/>
              <a:ext cx="208428" cy="12272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89" name="Rectangle 13">
            <a:extLst>
              <a:ext uri="{FF2B5EF4-FFF2-40B4-BE49-F238E27FC236}">
                <a16:creationId xmlns:a16="http://schemas.microsoft.com/office/drawing/2014/main" id="{C3ECEB5F-E245-4471-B0A4-8123BEAA0C6F}"/>
              </a:ext>
            </a:extLst>
          </p:cNvPr>
          <p:cNvSpPr/>
          <p:nvPr/>
        </p:nvSpPr>
        <p:spPr>
          <a:xfrm>
            <a:off x="2323499" y="2134032"/>
            <a:ext cx="1396186" cy="49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输入标题</a:t>
            </a:r>
            <a:endParaRPr 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008FFD46-C244-44E8-841C-8E652862CFC5}"/>
              </a:ext>
            </a:extLst>
          </p:cNvPr>
          <p:cNvSpPr/>
          <p:nvPr/>
        </p:nvSpPr>
        <p:spPr>
          <a:xfrm>
            <a:off x="5277361" y="1781617"/>
            <a:ext cx="3438869" cy="567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92" name="Rectangle 30">
            <a:extLst>
              <a:ext uri="{FF2B5EF4-FFF2-40B4-BE49-F238E27FC236}">
                <a16:creationId xmlns:a16="http://schemas.microsoft.com/office/drawing/2014/main" id="{8F7ACFFD-0674-463A-B79D-444F988E9324}"/>
              </a:ext>
            </a:extLst>
          </p:cNvPr>
          <p:cNvSpPr/>
          <p:nvPr/>
        </p:nvSpPr>
        <p:spPr>
          <a:xfrm>
            <a:off x="5277362" y="1505392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95" name="Rectangle 29">
            <a:extLst>
              <a:ext uri="{FF2B5EF4-FFF2-40B4-BE49-F238E27FC236}">
                <a16:creationId xmlns:a16="http://schemas.microsoft.com/office/drawing/2014/main" id="{340F7352-13D6-4EF8-B5B5-A9F94B9C8997}"/>
              </a:ext>
            </a:extLst>
          </p:cNvPr>
          <p:cNvSpPr/>
          <p:nvPr/>
        </p:nvSpPr>
        <p:spPr>
          <a:xfrm>
            <a:off x="7451572" y="3064496"/>
            <a:ext cx="3438869" cy="567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96" name="Rectangle 30">
            <a:extLst>
              <a:ext uri="{FF2B5EF4-FFF2-40B4-BE49-F238E27FC236}">
                <a16:creationId xmlns:a16="http://schemas.microsoft.com/office/drawing/2014/main" id="{CD2608DB-FE62-474F-B14A-D2F65C100C33}"/>
              </a:ext>
            </a:extLst>
          </p:cNvPr>
          <p:cNvSpPr/>
          <p:nvPr/>
        </p:nvSpPr>
        <p:spPr>
          <a:xfrm>
            <a:off x="7451573" y="2788271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98" name="Rectangle 29">
            <a:extLst>
              <a:ext uri="{FF2B5EF4-FFF2-40B4-BE49-F238E27FC236}">
                <a16:creationId xmlns:a16="http://schemas.microsoft.com/office/drawing/2014/main" id="{DB25C93A-45D5-4155-8D0A-FC8144FFEFAC}"/>
              </a:ext>
            </a:extLst>
          </p:cNvPr>
          <p:cNvSpPr/>
          <p:nvPr/>
        </p:nvSpPr>
        <p:spPr>
          <a:xfrm>
            <a:off x="938889" y="4633534"/>
            <a:ext cx="3508329" cy="567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99" name="Rectangle 30">
            <a:extLst>
              <a:ext uri="{FF2B5EF4-FFF2-40B4-BE49-F238E27FC236}">
                <a16:creationId xmlns:a16="http://schemas.microsoft.com/office/drawing/2014/main" id="{C3D5365A-4CE4-4620-B422-58645BF2CACA}"/>
              </a:ext>
            </a:extLst>
          </p:cNvPr>
          <p:cNvSpPr/>
          <p:nvPr/>
        </p:nvSpPr>
        <p:spPr>
          <a:xfrm>
            <a:off x="3249245" y="4357309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BDB198E6-173C-4C95-AD0A-A47A685DC268}"/>
              </a:ext>
            </a:extLst>
          </p:cNvPr>
          <p:cNvSpPr/>
          <p:nvPr/>
        </p:nvSpPr>
        <p:spPr>
          <a:xfrm>
            <a:off x="2981987" y="5689340"/>
            <a:ext cx="3508329" cy="567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EB539878-FB9E-4128-BFB7-2B5B0BA7E825}"/>
              </a:ext>
            </a:extLst>
          </p:cNvPr>
          <p:cNvSpPr/>
          <p:nvPr/>
        </p:nvSpPr>
        <p:spPr>
          <a:xfrm>
            <a:off x="5292343" y="5413115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19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3" grpId="0"/>
      <p:bldP spid="74" grpId="0"/>
      <p:bldP spid="75" grpId="0"/>
      <p:bldP spid="89" grpId="0"/>
      <p:bldP spid="91" grpId="0"/>
      <p:bldP spid="92" grpId="0"/>
      <p:bldP spid="95" grpId="0"/>
      <p:bldP spid="96" grpId="0"/>
      <p:bldP spid="98" grpId="0"/>
      <p:bldP spid="99" grpId="0"/>
      <p:bldP spid="100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E9120D4-3903-4FD3-8CB0-B908098E5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251B04-4ACD-4BD6-A8CF-C4235410B4C6}"/>
              </a:ext>
            </a:extLst>
          </p:cNvPr>
          <p:cNvGrpSpPr/>
          <p:nvPr/>
        </p:nvGrpSpPr>
        <p:grpSpPr>
          <a:xfrm>
            <a:off x="1275347" y="305411"/>
            <a:ext cx="2681053" cy="641073"/>
            <a:chOff x="1618701" y="4346030"/>
            <a:chExt cx="3720833" cy="550376"/>
          </a:xfrm>
          <a:solidFill>
            <a:srgbClr val="3B74B9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B9FF1E4-D162-47B9-921D-E3309BD7831A}"/>
                </a:ext>
              </a:extLst>
            </p:cNvPr>
            <p:cNvSpPr/>
            <p:nvPr/>
          </p:nvSpPr>
          <p:spPr>
            <a:xfrm>
              <a:off x="1645926" y="4657495"/>
              <a:ext cx="3693608" cy="23891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请输入您的副标题尽量简洁明了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00707F0-EF74-4DCD-BC5B-056364CAF3D1}"/>
                </a:ext>
              </a:extLst>
            </p:cNvPr>
            <p:cNvSpPr/>
            <p:nvPr/>
          </p:nvSpPr>
          <p:spPr>
            <a:xfrm>
              <a:off x="1618701" y="4346030"/>
              <a:ext cx="1849018" cy="3114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自我认知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76CD856-7F17-41DC-B7A9-A9D51648A9B1}"/>
              </a:ext>
            </a:extLst>
          </p:cNvPr>
          <p:cNvSpPr/>
          <p:nvPr/>
        </p:nvSpPr>
        <p:spPr>
          <a:xfrm>
            <a:off x="689810" y="1883798"/>
            <a:ext cx="5149516" cy="3745833"/>
          </a:xfrm>
          <a:prstGeom prst="rect">
            <a:avLst/>
          </a:prstGeom>
          <a:solidFill>
            <a:schemeClr val="bg1">
              <a:lumMod val="6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8C02B31-947B-4D51-BA92-14E1FB30D8EB}"/>
              </a:ext>
            </a:extLst>
          </p:cNvPr>
          <p:cNvSpPr/>
          <p:nvPr/>
        </p:nvSpPr>
        <p:spPr>
          <a:xfrm>
            <a:off x="5293895" y="1459830"/>
            <a:ext cx="6208295" cy="4636169"/>
          </a:xfrm>
          <a:prstGeom prst="roundRect">
            <a:avLst>
              <a:gd name="adj" fmla="val 1113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88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6E87FD-93F3-4811-A9F8-327AA166D5B3}"/>
              </a:ext>
            </a:extLst>
          </p:cNvPr>
          <p:cNvGrpSpPr/>
          <p:nvPr/>
        </p:nvGrpSpPr>
        <p:grpSpPr>
          <a:xfrm>
            <a:off x="10240210" y="1891820"/>
            <a:ext cx="753979" cy="753979"/>
            <a:chOff x="10240210" y="1891820"/>
            <a:chExt cx="753979" cy="753979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8A602B4A-387F-4E2F-8BDA-373D36039FB1}"/>
                </a:ext>
              </a:extLst>
            </p:cNvPr>
            <p:cNvSpPr/>
            <p:nvPr/>
          </p:nvSpPr>
          <p:spPr>
            <a:xfrm>
              <a:off x="10240210" y="1891820"/>
              <a:ext cx="753979" cy="7539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3585191-4559-4E45-9929-8A40DBB633C0}"/>
                </a:ext>
              </a:extLst>
            </p:cNvPr>
            <p:cNvGrpSpPr/>
            <p:nvPr/>
          </p:nvGrpSpPr>
          <p:grpSpPr>
            <a:xfrm>
              <a:off x="10309217" y="2064950"/>
              <a:ext cx="684972" cy="404459"/>
              <a:chOff x="3972585" y="3203939"/>
              <a:chExt cx="684972" cy="404459"/>
            </a:xfrm>
          </p:grpSpPr>
          <p:sp>
            <p:nvSpPr>
              <p:cNvPr id="46" name="Freeform 451">
                <a:extLst>
                  <a:ext uri="{FF2B5EF4-FFF2-40B4-BE49-F238E27FC236}">
                    <a16:creationId xmlns:a16="http://schemas.microsoft.com/office/drawing/2014/main" id="{7D2AE98A-BFF1-4C71-8AC0-A82E193FB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394" y="3481188"/>
                <a:ext cx="114163" cy="120687"/>
              </a:xfrm>
              <a:custGeom>
                <a:avLst/>
                <a:gdLst>
                  <a:gd name="T0" fmla="*/ 14 w 35"/>
                  <a:gd name="T1" fmla="*/ 0 h 37"/>
                  <a:gd name="T2" fmla="*/ 0 w 35"/>
                  <a:gd name="T3" fmla="*/ 15 h 37"/>
                  <a:gd name="T4" fmla="*/ 21 w 35"/>
                  <a:gd name="T5" fmla="*/ 37 h 37"/>
                  <a:gd name="T6" fmla="*/ 35 w 35"/>
                  <a:gd name="T7" fmla="*/ 22 h 37"/>
                  <a:gd name="T8" fmla="*/ 14 w 3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14" y="0"/>
                    </a:moveTo>
                    <a:lnTo>
                      <a:pt x="0" y="15"/>
                    </a:lnTo>
                    <a:lnTo>
                      <a:pt x="21" y="37"/>
                    </a:lnTo>
                    <a:lnTo>
                      <a:pt x="35" y="2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52">
                <a:extLst>
                  <a:ext uri="{FF2B5EF4-FFF2-40B4-BE49-F238E27FC236}">
                    <a16:creationId xmlns:a16="http://schemas.microsoft.com/office/drawing/2014/main" id="{25C3CD17-F433-4814-B7D1-907B75FEDA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4427" y="3292006"/>
                <a:ext cx="234848" cy="231587"/>
              </a:xfrm>
              <a:custGeom>
                <a:avLst/>
                <a:gdLst>
                  <a:gd name="T0" fmla="*/ 59 w 67"/>
                  <a:gd name="T1" fmla="*/ 46 h 67"/>
                  <a:gd name="T2" fmla="*/ 53 w 67"/>
                  <a:gd name="T3" fmla="*/ 12 h 67"/>
                  <a:gd name="T4" fmla="*/ 11 w 67"/>
                  <a:gd name="T5" fmla="*/ 12 h 67"/>
                  <a:gd name="T6" fmla="*/ 12 w 67"/>
                  <a:gd name="T7" fmla="*/ 54 h 67"/>
                  <a:gd name="T8" fmla="*/ 46 w 67"/>
                  <a:gd name="T9" fmla="*/ 59 h 67"/>
                  <a:gd name="T10" fmla="*/ 54 w 67"/>
                  <a:gd name="T11" fmla="*/ 67 h 67"/>
                  <a:gd name="T12" fmla="*/ 67 w 67"/>
                  <a:gd name="T13" fmla="*/ 54 h 67"/>
                  <a:gd name="T14" fmla="*/ 59 w 67"/>
                  <a:gd name="T15" fmla="*/ 46 h 67"/>
                  <a:gd name="T16" fmla="*/ 45 w 67"/>
                  <a:gd name="T17" fmla="*/ 45 h 67"/>
                  <a:gd name="T18" fmla="*/ 20 w 67"/>
                  <a:gd name="T19" fmla="*/ 45 h 67"/>
                  <a:gd name="T20" fmla="*/ 20 w 67"/>
                  <a:gd name="T21" fmla="*/ 21 h 67"/>
                  <a:gd name="T22" fmla="*/ 45 w 67"/>
                  <a:gd name="T23" fmla="*/ 20 h 67"/>
                  <a:gd name="T24" fmla="*/ 45 w 67"/>
                  <a:gd name="T25" fmla="*/ 4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67">
                    <a:moveTo>
                      <a:pt x="59" y="46"/>
                    </a:moveTo>
                    <a:cubicBezTo>
                      <a:pt x="65" y="35"/>
                      <a:pt x="63" y="21"/>
                      <a:pt x="53" y="12"/>
                    </a:cubicBezTo>
                    <a:cubicBezTo>
                      <a:pt x="42" y="0"/>
                      <a:pt x="23" y="0"/>
                      <a:pt x="11" y="12"/>
                    </a:cubicBezTo>
                    <a:cubicBezTo>
                      <a:pt x="0" y="24"/>
                      <a:pt x="0" y="43"/>
                      <a:pt x="12" y="54"/>
                    </a:cubicBezTo>
                    <a:cubicBezTo>
                      <a:pt x="21" y="63"/>
                      <a:pt x="35" y="65"/>
                      <a:pt x="46" y="59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67" y="54"/>
                      <a:pt x="67" y="54"/>
                      <a:pt x="67" y="54"/>
                    </a:cubicBezTo>
                    <a:lnTo>
                      <a:pt x="59" y="46"/>
                    </a:lnTo>
                    <a:close/>
                    <a:moveTo>
                      <a:pt x="45" y="45"/>
                    </a:moveTo>
                    <a:cubicBezTo>
                      <a:pt x="38" y="52"/>
                      <a:pt x="27" y="52"/>
                      <a:pt x="20" y="45"/>
                    </a:cubicBezTo>
                    <a:cubicBezTo>
                      <a:pt x="13" y="39"/>
                      <a:pt x="13" y="27"/>
                      <a:pt x="20" y="21"/>
                    </a:cubicBezTo>
                    <a:cubicBezTo>
                      <a:pt x="27" y="14"/>
                      <a:pt x="38" y="13"/>
                      <a:pt x="45" y="20"/>
                    </a:cubicBezTo>
                    <a:cubicBezTo>
                      <a:pt x="52" y="27"/>
                      <a:pt x="52" y="38"/>
                      <a:pt x="45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Rectangle 453">
                <a:extLst>
                  <a:ext uri="{FF2B5EF4-FFF2-40B4-BE49-F238E27FC236}">
                    <a16:creationId xmlns:a16="http://schemas.microsoft.com/office/drawing/2014/main" id="{7F789B80-D305-4398-8F49-CA2CDA41F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574" y="3595351"/>
                <a:ext cx="260942" cy="130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54">
                <a:extLst>
                  <a:ext uri="{FF2B5EF4-FFF2-40B4-BE49-F238E27FC236}">
                    <a16:creationId xmlns:a16="http://schemas.microsoft.com/office/drawing/2014/main" id="{F26BF329-D717-4ECB-B300-E214E132A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574" y="3203939"/>
                <a:ext cx="260942" cy="371842"/>
              </a:xfrm>
              <a:custGeom>
                <a:avLst/>
                <a:gdLst>
                  <a:gd name="T0" fmla="*/ 26 w 75"/>
                  <a:gd name="T1" fmla="*/ 58 h 107"/>
                  <a:gd name="T2" fmla="*/ 61 w 75"/>
                  <a:gd name="T3" fmla="*/ 24 h 107"/>
                  <a:gd name="T4" fmla="*/ 75 w 75"/>
                  <a:gd name="T5" fmla="*/ 27 h 107"/>
                  <a:gd name="T6" fmla="*/ 75 w 75"/>
                  <a:gd name="T7" fmla="*/ 18 h 107"/>
                  <a:gd name="T8" fmla="*/ 12 w 75"/>
                  <a:gd name="T9" fmla="*/ 18 h 107"/>
                  <a:gd name="T10" fmla="*/ 0 w 75"/>
                  <a:gd name="T11" fmla="*/ 18 h 107"/>
                  <a:gd name="T12" fmla="*/ 0 w 75"/>
                  <a:gd name="T13" fmla="*/ 107 h 107"/>
                  <a:gd name="T14" fmla="*/ 12 w 75"/>
                  <a:gd name="T15" fmla="*/ 107 h 107"/>
                  <a:gd name="T16" fmla="*/ 75 w 75"/>
                  <a:gd name="T17" fmla="*/ 107 h 107"/>
                  <a:gd name="T18" fmla="*/ 75 w 75"/>
                  <a:gd name="T19" fmla="*/ 90 h 107"/>
                  <a:gd name="T20" fmla="*/ 61 w 75"/>
                  <a:gd name="T21" fmla="*/ 93 h 107"/>
                  <a:gd name="T22" fmla="*/ 26 w 75"/>
                  <a:gd name="T23" fmla="*/ 5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107">
                    <a:moveTo>
                      <a:pt x="26" y="58"/>
                    </a:moveTo>
                    <a:cubicBezTo>
                      <a:pt x="26" y="39"/>
                      <a:pt x="42" y="24"/>
                      <a:pt x="61" y="24"/>
                    </a:cubicBezTo>
                    <a:cubicBezTo>
                      <a:pt x="66" y="24"/>
                      <a:pt x="71" y="25"/>
                      <a:pt x="75" y="27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8"/>
                      <a:pt x="42" y="0"/>
                      <a:pt x="1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42" y="88"/>
                      <a:pt x="75" y="107"/>
                      <a:pt x="75" y="107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1" y="92"/>
                      <a:pt x="66" y="93"/>
                      <a:pt x="61" y="93"/>
                    </a:cubicBezTo>
                    <a:cubicBezTo>
                      <a:pt x="42" y="93"/>
                      <a:pt x="26" y="77"/>
                      <a:pt x="26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Rectangle 455">
                <a:extLst>
                  <a:ext uri="{FF2B5EF4-FFF2-40B4-BE49-F238E27FC236}">
                    <a16:creationId xmlns:a16="http://schemas.microsoft.com/office/drawing/2014/main" id="{1FAD9373-5B07-45D2-84B5-C7E29F3BE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2585" y="3595351"/>
                <a:ext cx="264205" cy="130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56">
                <a:extLst>
                  <a:ext uri="{FF2B5EF4-FFF2-40B4-BE49-F238E27FC236}">
                    <a16:creationId xmlns:a16="http://schemas.microsoft.com/office/drawing/2014/main" id="{5F9F08CE-A181-4D89-B2CE-52FA32716D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2585" y="3203939"/>
                <a:ext cx="264205" cy="371842"/>
              </a:xfrm>
              <a:custGeom>
                <a:avLst/>
                <a:gdLst>
                  <a:gd name="T0" fmla="*/ 0 w 75"/>
                  <a:gd name="T1" fmla="*/ 18 h 107"/>
                  <a:gd name="T2" fmla="*/ 0 w 75"/>
                  <a:gd name="T3" fmla="*/ 107 h 107"/>
                  <a:gd name="T4" fmla="*/ 64 w 75"/>
                  <a:gd name="T5" fmla="*/ 107 h 107"/>
                  <a:gd name="T6" fmla="*/ 75 w 75"/>
                  <a:gd name="T7" fmla="*/ 107 h 107"/>
                  <a:gd name="T8" fmla="*/ 75 w 75"/>
                  <a:gd name="T9" fmla="*/ 18 h 107"/>
                  <a:gd name="T10" fmla="*/ 64 w 75"/>
                  <a:gd name="T11" fmla="*/ 18 h 107"/>
                  <a:gd name="T12" fmla="*/ 0 w 75"/>
                  <a:gd name="T13" fmla="*/ 1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07">
                    <a:moveTo>
                      <a:pt x="0" y="18"/>
                    </a:move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7"/>
                      <a:pt x="33" y="88"/>
                      <a:pt x="64" y="107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33" y="0"/>
                      <a:pt x="0" y="18"/>
                      <a:pt x="0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TextBox 7">
            <a:extLst>
              <a:ext uri="{FF2B5EF4-FFF2-40B4-BE49-F238E27FC236}">
                <a16:creationId xmlns:a16="http://schemas.microsoft.com/office/drawing/2014/main" id="{E1E20793-7469-44E4-9E44-0786DDE80817}"/>
              </a:ext>
            </a:extLst>
          </p:cNvPr>
          <p:cNvSpPr txBox="1"/>
          <p:nvPr/>
        </p:nvSpPr>
        <p:spPr>
          <a:xfrm>
            <a:off x="1166627" y="283028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添加标题内容</a:t>
            </a:r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832A8637-5A0E-4534-B34F-4EDF191300DA}"/>
              </a:ext>
            </a:extLst>
          </p:cNvPr>
          <p:cNvSpPr/>
          <p:nvPr/>
        </p:nvSpPr>
        <p:spPr>
          <a:xfrm>
            <a:off x="1166627" y="3485546"/>
            <a:ext cx="3171896" cy="134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</a:p>
        </p:txBody>
      </p:sp>
    </p:spTree>
    <p:extLst>
      <p:ext uri="{BB962C8B-B14F-4D97-AF65-F5344CB8AC3E}">
        <p14:creationId xmlns:p14="http://schemas.microsoft.com/office/powerpoint/2010/main" val="4042563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  <p:bldP spid="53" grpId="0"/>
      <p:bldP spid="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9098E12-A1A7-475E-9F88-800F293089D5}"/>
              </a:ext>
            </a:extLst>
          </p:cNvPr>
          <p:cNvGrpSpPr/>
          <p:nvPr/>
        </p:nvGrpSpPr>
        <p:grpSpPr>
          <a:xfrm>
            <a:off x="4220177" y="1653084"/>
            <a:ext cx="4072488" cy="4069662"/>
            <a:chOff x="3920637" y="1620253"/>
            <a:chExt cx="4417472" cy="4414406"/>
          </a:xfrm>
        </p:grpSpPr>
        <p:sp>
          <p:nvSpPr>
            <p:cNvPr id="40" name="Freeform 78">
              <a:extLst>
                <a:ext uri="{FF2B5EF4-FFF2-40B4-BE49-F238E27FC236}">
                  <a16:creationId xmlns:a16="http://schemas.microsoft.com/office/drawing/2014/main" id="{747CE6B6-824F-4390-B3D3-899CAEE87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637" y="3013416"/>
              <a:ext cx="1502451" cy="1501429"/>
            </a:xfrm>
            <a:custGeom>
              <a:avLst/>
              <a:gdLst>
                <a:gd name="T0" fmla="*/ 383 w 892"/>
                <a:gd name="T1" fmla="*/ 0 h 891"/>
                <a:gd name="T2" fmla="*/ 423 w 892"/>
                <a:gd name="T3" fmla="*/ 41 h 891"/>
                <a:gd name="T4" fmla="*/ 383 w 892"/>
                <a:gd name="T5" fmla="*/ 81 h 891"/>
                <a:gd name="T6" fmla="*/ 892 w 892"/>
                <a:gd name="T7" fmla="*/ 591 h 891"/>
                <a:gd name="T8" fmla="*/ 892 w 892"/>
                <a:gd name="T9" fmla="*/ 591 h 891"/>
                <a:gd name="T10" fmla="*/ 591 w 892"/>
                <a:gd name="T11" fmla="*/ 891 h 891"/>
                <a:gd name="T12" fmla="*/ 591 w 892"/>
                <a:gd name="T13" fmla="*/ 891 h 891"/>
                <a:gd name="T14" fmla="*/ 82 w 892"/>
                <a:gd name="T15" fmla="*/ 382 h 891"/>
                <a:gd name="T16" fmla="*/ 41 w 892"/>
                <a:gd name="T17" fmla="*/ 423 h 891"/>
                <a:gd name="T18" fmla="*/ 0 w 892"/>
                <a:gd name="T19" fmla="*/ 382 h 891"/>
                <a:gd name="T20" fmla="*/ 0 w 892"/>
                <a:gd name="T21" fmla="*/ 0 h 891"/>
                <a:gd name="T22" fmla="*/ 383 w 892"/>
                <a:gd name="T23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2" h="891">
                  <a:moveTo>
                    <a:pt x="383" y="0"/>
                  </a:moveTo>
                  <a:cubicBezTo>
                    <a:pt x="405" y="0"/>
                    <a:pt x="423" y="18"/>
                    <a:pt x="423" y="41"/>
                  </a:cubicBezTo>
                  <a:cubicBezTo>
                    <a:pt x="423" y="63"/>
                    <a:pt x="405" y="81"/>
                    <a:pt x="383" y="81"/>
                  </a:cubicBezTo>
                  <a:cubicBezTo>
                    <a:pt x="892" y="591"/>
                    <a:pt x="892" y="591"/>
                    <a:pt x="892" y="591"/>
                  </a:cubicBezTo>
                  <a:cubicBezTo>
                    <a:pt x="892" y="591"/>
                    <a:pt x="892" y="591"/>
                    <a:pt x="892" y="591"/>
                  </a:cubicBezTo>
                  <a:cubicBezTo>
                    <a:pt x="591" y="891"/>
                    <a:pt x="591" y="891"/>
                    <a:pt x="591" y="891"/>
                  </a:cubicBezTo>
                  <a:cubicBezTo>
                    <a:pt x="591" y="891"/>
                    <a:pt x="591" y="891"/>
                    <a:pt x="591" y="891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2" y="404"/>
                    <a:pt x="64" y="423"/>
                    <a:pt x="41" y="423"/>
                  </a:cubicBezTo>
                  <a:cubicBezTo>
                    <a:pt x="19" y="423"/>
                    <a:pt x="0" y="404"/>
                    <a:pt x="0" y="38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79">
              <a:extLst>
                <a:ext uri="{FF2B5EF4-FFF2-40B4-BE49-F238E27FC236}">
                  <a16:creationId xmlns:a16="http://schemas.microsoft.com/office/drawing/2014/main" id="{3CF9592C-DE92-405B-A0CD-40BE03DAD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452" y="1620253"/>
              <a:ext cx="1500408" cy="1501429"/>
            </a:xfrm>
            <a:custGeom>
              <a:avLst/>
              <a:gdLst>
                <a:gd name="T0" fmla="*/ 891 w 891"/>
                <a:gd name="T1" fmla="*/ 382 h 891"/>
                <a:gd name="T2" fmla="*/ 850 w 891"/>
                <a:gd name="T3" fmla="*/ 423 h 891"/>
                <a:gd name="T4" fmla="*/ 809 w 891"/>
                <a:gd name="T5" fmla="*/ 382 h 891"/>
                <a:gd name="T6" fmla="*/ 300 w 891"/>
                <a:gd name="T7" fmla="*/ 891 h 891"/>
                <a:gd name="T8" fmla="*/ 300 w 891"/>
                <a:gd name="T9" fmla="*/ 891 h 891"/>
                <a:gd name="T10" fmla="*/ 0 w 891"/>
                <a:gd name="T11" fmla="*/ 591 h 891"/>
                <a:gd name="T12" fmla="*/ 0 w 891"/>
                <a:gd name="T13" fmla="*/ 591 h 891"/>
                <a:gd name="T14" fmla="*/ 509 w 891"/>
                <a:gd name="T15" fmla="*/ 82 h 891"/>
                <a:gd name="T16" fmla="*/ 468 w 891"/>
                <a:gd name="T17" fmla="*/ 41 h 891"/>
                <a:gd name="T18" fmla="*/ 509 w 891"/>
                <a:gd name="T19" fmla="*/ 0 h 891"/>
                <a:gd name="T20" fmla="*/ 891 w 891"/>
                <a:gd name="T21" fmla="*/ 0 h 891"/>
                <a:gd name="T22" fmla="*/ 891 w 891"/>
                <a:gd name="T23" fmla="*/ 382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1" h="891">
                  <a:moveTo>
                    <a:pt x="891" y="382"/>
                  </a:moveTo>
                  <a:cubicBezTo>
                    <a:pt x="891" y="405"/>
                    <a:pt x="873" y="423"/>
                    <a:pt x="850" y="423"/>
                  </a:cubicBezTo>
                  <a:cubicBezTo>
                    <a:pt x="828" y="423"/>
                    <a:pt x="809" y="405"/>
                    <a:pt x="809" y="382"/>
                  </a:cubicBezTo>
                  <a:cubicBezTo>
                    <a:pt x="300" y="891"/>
                    <a:pt x="300" y="891"/>
                    <a:pt x="300" y="891"/>
                  </a:cubicBezTo>
                  <a:cubicBezTo>
                    <a:pt x="300" y="891"/>
                    <a:pt x="300" y="891"/>
                    <a:pt x="300" y="891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87" y="82"/>
                    <a:pt x="468" y="64"/>
                    <a:pt x="468" y="41"/>
                  </a:cubicBezTo>
                  <a:cubicBezTo>
                    <a:pt x="468" y="18"/>
                    <a:pt x="487" y="0"/>
                    <a:pt x="509" y="0"/>
                  </a:cubicBezTo>
                  <a:cubicBezTo>
                    <a:pt x="891" y="0"/>
                    <a:pt x="891" y="0"/>
                    <a:pt x="891" y="0"/>
                  </a:cubicBezTo>
                  <a:lnTo>
                    <a:pt x="891" y="3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80">
              <a:extLst>
                <a:ext uri="{FF2B5EF4-FFF2-40B4-BE49-F238E27FC236}">
                  <a16:creationId xmlns:a16="http://schemas.microsoft.com/office/drawing/2014/main" id="{0A3B52D1-3789-4B29-ABEE-985145467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636" y="3144153"/>
              <a:ext cx="1503473" cy="1500408"/>
            </a:xfrm>
            <a:custGeom>
              <a:avLst/>
              <a:gdLst>
                <a:gd name="T0" fmla="*/ 510 w 892"/>
                <a:gd name="T1" fmla="*/ 891 h 891"/>
                <a:gd name="T2" fmla="*/ 469 w 892"/>
                <a:gd name="T3" fmla="*/ 850 h 891"/>
                <a:gd name="T4" fmla="*/ 510 w 892"/>
                <a:gd name="T5" fmla="*/ 809 h 891"/>
                <a:gd name="T6" fmla="*/ 0 w 892"/>
                <a:gd name="T7" fmla="*/ 300 h 891"/>
                <a:gd name="T8" fmla="*/ 0 w 892"/>
                <a:gd name="T9" fmla="*/ 300 h 891"/>
                <a:gd name="T10" fmla="*/ 301 w 892"/>
                <a:gd name="T11" fmla="*/ 0 h 891"/>
                <a:gd name="T12" fmla="*/ 301 w 892"/>
                <a:gd name="T13" fmla="*/ 0 h 891"/>
                <a:gd name="T14" fmla="*/ 810 w 892"/>
                <a:gd name="T15" fmla="*/ 509 h 891"/>
                <a:gd name="T16" fmla="*/ 851 w 892"/>
                <a:gd name="T17" fmla="*/ 468 h 891"/>
                <a:gd name="T18" fmla="*/ 892 w 892"/>
                <a:gd name="T19" fmla="*/ 509 h 891"/>
                <a:gd name="T20" fmla="*/ 892 w 892"/>
                <a:gd name="T21" fmla="*/ 891 h 891"/>
                <a:gd name="T22" fmla="*/ 510 w 89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2" h="891">
                  <a:moveTo>
                    <a:pt x="510" y="891"/>
                  </a:moveTo>
                  <a:cubicBezTo>
                    <a:pt x="487" y="891"/>
                    <a:pt x="469" y="872"/>
                    <a:pt x="469" y="850"/>
                  </a:cubicBezTo>
                  <a:cubicBezTo>
                    <a:pt x="469" y="827"/>
                    <a:pt x="487" y="809"/>
                    <a:pt x="510" y="80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810" y="509"/>
                    <a:pt x="810" y="509"/>
                    <a:pt x="810" y="509"/>
                  </a:cubicBezTo>
                  <a:cubicBezTo>
                    <a:pt x="810" y="486"/>
                    <a:pt x="828" y="468"/>
                    <a:pt x="851" y="468"/>
                  </a:cubicBezTo>
                  <a:cubicBezTo>
                    <a:pt x="873" y="468"/>
                    <a:pt x="892" y="486"/>
                    <a:pt x="892" y="509"/>
                  </a:cubicBezTo>
                  <a:cubicBezTo>
                    <a:pt x="892" y="891"/>
                    <a:pt x="892" y="891"/>
                    <a:pt x="892" y="891"/>
                  </a:cubicBezTo>
                  <a:lnTo>
                    <a:pt x="510" y="8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81">
              <a:extLst>
                <a:ext uri="{FF2B5EF4-FFF2-40B4-BE49-F238E27FC236}">
                  <a16:creationId xmlns:a16="http://schemas.microsoft.com/office/drawing/2014/main" id="{17A822D5-6C52-4B79-B378-7DC02816E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800" y="4532208"/>
              <a:ext cx="1501430" cy="1502451"/>
            </a:xfrm>
            <a:custGeom>
              <a:avLst/>
              <a:gdLst>
                <a:gd name="T0" fmla="*/ 0 w 891"/>
                <a:gd name="T1" fmla="*/ 509 h 892"/>
                <a:gd name="T2" fmla="*/ 41 w 891"/>
                <a:gd name="T3" fmla="*/ 469 h 892"/>
                <a:gd name="T4" fmla="*/ 82 w 891"/>
                <a:gd name="T5" fmla="*/ 509 h 892"/>
                <a:gd name="T6" fmla="*/ 591 w 891"/>
                <a:gd name="T7" fmla="*/ 0 h 892"/>
                <a:gd name="T8" fmla="*/ 591 w 891"/>
                <a:gd name="T9" fmla="*/ 0 h 892"/>
                <a:gd name="T10" fmla="*/ 891 w 891"/>
                <a:gd name="T11" fmla="*/ 301 h 892"/>
                <a:gd name="T12" fmla="*/ 891 w 891"/>
                <a:gd name="T13" fmla="*/ 301 h 892"/>
                <a:gd name="T14" fmla="*/ 382 w 891"/>
                <a:gd name="T15" fmla="*/ 810 h 892"/>
                <a:gd name="T16" fmla="*/ 423 w 891"/>
                <a:gd name="T17" fmla="*/ 851 h 892"/>
                <a:gd name="T18" fmla="*/ 382 w 891"/>
                <a:gd name="T19" fmla="*/ 892 h 892"/>
                <a:gd name="T20" fmla="*/ 0 w 891"/>
                <a:gd name="T21" fmla="*/ 892 h 892"/>
                <a:gd name="T22" fmla="*/ 0 w 891"/>
                <a:gd name="T23" fmla="*/ 509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1" h="892">
                  <a:moveTo>
                    <a:pt x="0" y="509"/>
                  </a:moveTo>
                  <a:cubicBezTo>
                    <a:pt x="0" y="487"/>
                    <a:pt x="18" y="469"/>
                    <a:pt x="41" y="469"/>
                  </a:cubicBezTo>
                  <a:cubicBezTo>
                    <a:pt x="64" y="469"/>
                    <a:pt x="82" y="487"/>
                    <a:pt x="82" y="509"/>
                  </a:cubicBezTo>
                  <a:cubicBezTo>
                    <a:pt x="591" y="0"/>
                    <a:pt x="591" y="0"/>
                    <a:pt x="591" y="0"/>
                  </a:cubicBezTo>
                  <a:cubicBezTo>
                    <a:pt x="591" y="0"/>
                    <a:pt x="591" y="0"/>
                    <a:pt x="591" y="0"/>
                  </a:cubicBezTo>
                  <a:cubicBezTo>
                    <a:pt x="891" y="301"/>
                    <a:pt x="891" y="301"/>
                    <a:pt x="891" y="301"/>
                  </a:cubicBezTo>
                  <a:cubicBezTo>
                    <a:pt x="891" y="301"/>
                    <a:pt x="891" y="301"/>
                    <a:pt x="891" y="301"/>
                  </a:cubicBezTo>
                  <a:cubicBezTo>
                    <a:pt x="382" y="810"/>
                    <a:pt x="382" y="810"/>
                    <a:pt x="382" y="810"/>
                  </a:cubicBezTo>
                  <a:cubicBezTo>
                    <a:pt x="405" y="810"/>
                    <a:pt x="423" y="828"/>
                    <a:pt x="423" y="851"/>
                  </a:cubicBezTo>
                  <a:cubicBezTo>
                    <a:pt x="423" y="873"/>
                    <a:pt x="405" y="892"/>
                    <a:pt x="382" y="892"/>
                  </a:cubicBezTo>
                  <a:cubicBezTo>
                    <a:pt x="0" y="892"/>
                    <a:pt x="0" y="892"/>
                    <a:pt x="0" y="892"/>
                  </a:cubicBezTo>
                  <a:lnTo>
                    <a:pt x="0" y="50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82">
              <a:extLst>
                <a:ext uri="{FF2B5EF4-FFF2-40B4-BE49-F238E27FC236}">
                  <a16:creationId xmlns:a16="http://schemas.microsoft.com/office/drawing/2014/main" id="{30E06560-195A-4101-B399-12F84E1E5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922" y="2517025"/>
              <a:ext cx="1285918" cy="1816014"/>
            </a:xfrm>
            <a:custGeom>
              <a:avLst/>
              <a:gdLst>
                <a:gd name="T0" fmla="*/ 571 w 763"/>
                <a:gd name="T1" fmla="*/ 59 h 1078"/>
                <a:gd name="T2" fmla="*/ 571 w 763"/>
                <a:gd name="T3" fmla="*/ 59 h 1078"/>
                <a:gd name="T4" fmla="*/ 355 w 763"/>
                <a:gd name="T5" fmla="*/ 59 h 1078"/>
                <a:gd name="T6" fmla="*/ 355 w 763"/>
                <a:gd name="T7" fmla="*/ 59 h 1078"/>
                <a:gd name="T8" fmla="*/ 355 w 763"/>
                <a:gd name="T9" fmla="*/ 59 h 1078"/>
                <a:gd name="T10" fmla="*/ 44 w 763"/>
                <a:gd name="T11" fmla="*/ 370 h 1078"/>
                <a:gd name="T12" fmla="*/ 0 w 763"/>
                <a:gd name="T13" fmla="*/ 478 h 1078"/>
                <a:gd name="T14" fmla="*/ 0 w 763"/>
                <a:gd name="T15" fmla="*/ 1015 h 1078"/>
                <a:gd name="T16" fmla="*/ 0 w 763"/>
                <a:gd name="T17" fmla="*/ 1078 h 1078"/>
                <a:gd name="T18" fmla="*/ 46 w 763"/>
                <a:gd name="T19" fmla="*/ 969 h 1078"/>
                <a:gd name="T20" fmla="*/ 763 w 763"/>
                <a:gd name="T21" fmla="*/ 252 h 1078"/>
                <a:gd name="T22" fmla="*/ 571 w 763"/>
                <a:gd name="T23" fmla="*/ 5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1078">
                  <a:moveTo>
                    <a:pt x="571" y="59"/>
                  </a:moveTo>
                  <a:cubicBezTo>
                    <a:pt x="571" y="59"/>
                    <a:pt x="571" y="59"/>
                    <a:pt x="571" y="59"/>
                  </a:cubicBezTo>
                  <a:cubicBezTo>
                    <a:pt x="511" y="0"/>
                    <a:pt x="415" y="0"/>
                    <a:pt x="355" y="59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44" y="370"/>
                    <a:pt x="44" y="370"/>
                    <a:pt x="44" y="370"/>
                  </a:cubicBezTo>
                  <a:cubicBezTo>
                    <a:pt x="17" y="398"/>
                    <a:pt x="0" y="436"/>
                    <a:pt x="0" y="478"/>
                  </a:cubicBezTo>
                  <a:cubicBezTo>
                    <a:pt x="0" y="1015"/>
                    <a:pt x="0" y="1015"/>
                    <a:pt x="0" y="1015"/>
                  </a:cubicBezTo>
                  <a:cubicBezTo>
                    <a:pt x="0" y="1078"/>
                    <a:pt x="0" y="1078"/>
                    <a:pt x="0" y="1078"/>
                  </a:cubicBezTo>
                  <a:cubicBezTo>
                    <a:pt x="0" y="1035"/>
                    <a:pt x="18" y="997"/>
                    <a:pt x="46" y="969"/>
                  </a:cubicBezTo>
                  <a:cubicBezTo>
                    <a:pt x="763" y="252"/>
                    <a:pt x="763" y="252"/>
                    <a:pt x="763" y="252"/>
                  </a:cubicBezTo>
                  <a:lnTo>
                    <a:pt x="571" y="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83">
              <a:extLst>
                <a:ext uri="{FF2B5EF4-FFF2-40B4-BE49-F238E27FC236}">
                  <a16:creationId xmlns:a16="http://schemas.microsoft.com/office/drawing/2014/main" id="{F78F2F51-E67D-460F-AC55-2BF10F1B8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257" y="2540517"/>
              <a:ext cx="1818058" cy="1286939"/>
            </a:xfrm>
            <a:custGeom>
              <a:avLst/>
              <a:gdLst>
                <a:gd name="T0" fmla="*/ 1019 w 1079"/>
                <a:gd name="T1" fmla="*/ 571 h 764"/>
                <a:gd name="T2" fmla="*/ 1019 w 1079"/>
                <a:gd name="T3" fmla="*/ 571 h 764"/>
                <a:gd name="T4" fmla="*/ 1019 w 1079"/>
                <a:gd name="T5" fmla="*/ 356 h 764"/>
                <a:gd name="T6" fmla="*/ 1019 w 1079"/>
                <a:gd name="T7" fmla="*/ 356 h 764"/>
                <a:gd name="T8" fmla="*/ 1019 w 1079"/>
                <a:gd name="T9" fmla="*/ 356 h 764"/>
                <a:gd name="T10" fmla="*/ 708 w 1079"/>
                <a:gd name="T11" fmla="*/ 45 h 764"/>
                <a:gd name="T12" fmla="*/ 600 w 1079"/>
                <a:gd name="T13" fmla="*/ 0 h 764"/>
                <a:gd name="T14" fmla="*/ 63 w 1079"/>
                <a:gd name="T15" fmla="*/ 0 h 764"/>
                <a:gd name="T16" fmla="*/ 0 w 1079"/>
                <a:gd name="T17" fmla="*/ 0 h 764"/>
                <a:gd name="T18" fmla="*/ 109 w 1079"/>
                <a:gd name="T19" fmla="*/ 47 h 764"/>
                <a:gd name="T20" fmla="*/ 826 w 1079"/>
                <a:gd name="T21" fmla="*/ 764 h 764"/>
                <a:gd name="T22" fmla="*/ 1019 w 1079"/>
                <a:gd name="T23" fmla="*/ 571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9" h="764">
                  <a:moveTo>
                    <a:pt x="1019" y="571"/>
                  </a:moveTo>
                  <a:cubicBezTo>
                    <a:pt x="1019" y="571"/>
                    <a:pt x="1019" y="571"/>
                    <a:pt x="1019" y="571"/>
                  </a:cubicBezTo>
                  <a:cubicBezTo>
                    <a:pt x="1079" y="512"/>
                    <a:pt x="1079" y="415"/>
                    <a:pt x="1019" y="356"/>
                  </a:cubicBezTo>
                  <a:cubicBezTo>
                    <a:pt x="1019" y="356"/>
                    <a:pt x="1019" y="356"/>
                    <a:pt x="1019" y="356"/>
                  </a:cubicBezTo>
                  <a:cubicBezTo>
                    <a:pt x="1019" y="356"/>
                    <a:pt x="1019" y="356"/>
                    <a:pt x="1019" y="356"/>
                  </a:cubicBezTo>
                  <a:cubicBezTo>
                    <a:pt x="708" y="45"/>
                    <a:pt x="708" y="45"/>
                    <a:pt x="708" y="45"/>
                  </a:cubicBezTo>
                  <a:cubicBezTo>
                    <a:pt x="681" y="17"/>
                    <a:pt x="642" y="0"/>
                    <a:pt x="60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82" y="18"/>
                    <a:pt x="109" y="47"/>
                  </a:cubicBezTo>
                  <a:cubicBezTo>
                    <a:pt x="826" y="764"/>
                    <a:pt x="826" y="764"/>
                    <a:pt x="826" y="764"/>
                  </a:cubicBezTo>
                  <a:lnTo>
                    <a:pt x="1019" y="5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84">
              <a:extLst>
                <a:ext uri="{FF2B5EF4-FFF2-40B4-BE49-F238E27FC236}">
                  <a16:creationId xmlns:a16="http://schemas.microsoft.com/office/drawing/2014/main" id="{AB112114-3A55-41B9-872D-BC4E38C84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606" y="3322894"/>
              <a:ext cx="1286940" cy="1818057"/>
            </a:xfrm>
            <a:custGeom>
              <a:avLst/>
              <a:gdLst>
                <a:gd name="T0" fmla="*/ 193 w 764"/>
                <a:gd name="T1" fmla="*/ 1020 h 1079"/>
                <a:gd name="T2" fmla="*/ 193 w 764"/>
                <a:gd name="T3" fmla="*/ 1020 h 1079"/>
                <a:gd name="T4" fmla="*/ 408 w 764"/>
                <a:gd name="T5" fmla="*/ 1020 h 1079"/>
                <a:gd name="T6" fmla="*/ 408 w 764"/>
                <a:gd name="T7" fmla="*/ 1020 h 1079"/>
                <a:gd name="T8" fmla="*/ 408 w 764"/>
                <a:gd name="T9" fmla="*/ 1020 h 1079"/>
                <a:gd name="T10" fmla="*/ 719 w 764"/>
                <a:gd name="T11" fmla="*/ 709 h 1079"/>
                <a:gd name="T12" fmla="*/ 764 w 764"/>
                <a:gd name="T13" fmla="*/ 601 h 1079"/>
                <a:gd name="T14" fmla="*/ 764 w 764"/>
                <a:gd name="T15" fmla="*/ 63 h 1079"/>
                <a:gd name="T16" fmla="*/ 764 w 764"/>
                <a:gd name="T17" fmla="*/ 0 h 1079"/>
                <a:gd name="T18" fmla="*/ 717 w 764"/>
                <a:gd name="T19" fmla="*/ 110 h 1079"/>
                <a:gd name="T20" fmla="*/ 0 w 764"/>
                <a:gd name="T21" fmla="*/ 827 h 1079"/>
                <a:gd name="T22" fmla="*/ 193 w 764"/>
                <a:gd name="T23" fmla="*/ 1020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4" h="1079">
                  <a:moveTo>
                    <a:pt x="193" y="1020"/>
                  </a:moveTo>
                  <a:cubicBezTo>
                    <a:pt x="193" y="1020"/>
                    <a:pt x="193" y="1020"/>
                    <a:pt x="193" y="1020"/>
                  </a:cubicBezTo>
                  <a:cubicBezTo>
                    <a:pt x="252" y="1079"/>
                    <a:pt x="349" y="1079"/>
                    <a:pt x="408" y="1020"/>
                  </a:cubicBezTo>
                  <a:cubicBezTo>
                    <a:pt x="408" y="1020"/>
                    <a:pt x="408" y="1020"/>
                    <a:pt x="408" y="1020"/>
                  </a:cubicBezTo>
                  <a:cubicBezTo>
                    <a:pt x="408" y="1020"/>
                    <a:pt x="408" y="1020"/>
                    <a:pt x="408" y="1020"/>
                  </a:cubicBezTo>
                  <a:cubicBezTo>
                    <a:pt x="719" y="709"/>
                    <a:pt x="719" y="709"/>
                    <a:pt x="719" y="709"/>
                  </a:cubicBezTo>
                  <a:cubicBezTo>
                    <a:pt x="747" y="681"/>
                    <a:pt x="764" y="643"/>
                    <a:pt x="764" y="601"/>
                  </a:cubicBezTo>
                  <a:cubicBezTo>
                    <a:pt x="764" y="63"/>
                    <a:pt x="764" y="63"/>
                    <a:pt x="764" y="63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43"/>
                    <a:pt x="746" y="82"/>
                    <a:pt x="717" y="110"/>
                  </a:cubicBezTo>
                  <a:cubicBezTo>
                    <a:pt x="0" y="827"/>
                    <a:pt x="0" y="827"/>
                    <a:pt x="0" y="827"/>
                  </a:cubicBezTo>
                  <a:lnTo>
                    <a:pt x="193" y="10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45BA8A14-A0BD-41A4-AEB0-3A25A6ABF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388" y="3827456"/>
              <a:ext cx="1818058" cy="1285918"/>
            </a:xfrm>
            <a:custGeom>
              <a:avLst/>
              <a:gdLst>
                <a:gd name="T0" fmla="*/ 59 w 1079"/>
                <a:gd name="T1" fmla="*/ 192 h 763"/>
                <a:gd name="T2" fmla="*/ 59 w 1079"/>
                <a:gd name="T3" fmla="*/ 192 h 763"/>
                <a:gd name="T4" fmla="*/ 59 w 1079"/>
                <a:gd name="T5" fmla="*/ 408 h 763"/>
                <a:gd name="T6" fmla="*/ 59 w 1079"/>
                <a:gd name="T7" fmla="*/ 408 h 763"/>
                <a:gd name="T8" fmla="*/ 59 w 1079"/>
                <a:gd name="T9" fmla="*/ 408 h 763"/>
                <a:gd name="T10" fmla="*/ 370 w 1079"/>
                <a:gd name="T11" fmla="*/ 719 h 763"/>
                <a:gd name="T12" fmla="*/ 478 w 1079"/>
                <a:gd name="T13" fmla="*/ 763 h 763"/>
                <a:gd name="T14" fmla="*/ 1016 w 1079"/>
                <a:gd name="T15" fmla="*/ 763 h 763"/>
                <a:gd name="T16" fmla="*/ 1079 w 1079"/>
                <a:gd name="T17" fmla="*/ 763 h 763"/>
                <a:gd name="T18" fmla="*/ 969 w 1079"/>
                <a:gd name="T19" fmla="*/ 717 h 763"/>
                <a:gd name="T20" fmla="*/ 252 w 1079"/>
                <a:gd name="T21" fmla="*/ 0 h 763"/>
                <a:gd name="T22" fmla="*/ 59 w 1079"/>
                <a:gd name="T23" fmla="*/ 19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9" h="763">
                  <a:moveTo>
                    <a:pt x="59" y="192"/>
                  </a:moveTo>
                  <a:cubicBezTo>
                    <a:pt x="59" y="192"/>
                    <a:pt x="59" y="192"/>
                    <a:pt x="59" y="192"/>
                  </a:cubicBezTo>
                  <a:cubicBezTo>
                    <a:pt x="0" y="252"/>
                    <a:pt x="0" y="348"/>
                    <a:pt x="59" y="408"/>
                  </a:cubicBezTo>
                  <a:cubicBezTo>
                    <a:pt x="59" y="408"/>
                    <a:pt x="59" y="408"/>
                    <a:pt x="59" y="408"/>
                  </a:cubicBezTo>
                  <a:cubicBezTo>
                    <a:pt x="59" y="408"/>
                    <a:pt x="59" y="408"/>
                    <a:pt x="59" y="408"/>
                  </a:cubicBezTo>
                  <a:cubicBezTo>
                    <a:pt x="370" y="719"/>
                    <a:pt x="370" y="719"/>
                    <a:pt x="370" y="719"/>
                  </a:cubicBezTo>
                  <a:cubicBezTo>
                    <a:pt x="398" y="746"/>
                    <a:pt x="436" y="763"/>
                    <a:pt x="478" y="763"/>
                  </a:cubicBezTo>
                  <a:cubicBezTo>
                    <a:pt x="1016" y="763"/>
                    <a:pt x="1016" y="763"/>
                    <a:pt x="1016" y="763"/>
                  </a:cubicBezTo>
                  <a:cubicBezTo>
                    <a:pt x="1079" y="763"/>
                    <a:pt x="1079" y="763"/>
                    <a:pt x="1079" y="763"/>
                  </a:cubicBezTo>
                  <a:cubicBezTo>
                    <a:pt x="1036" y="763"/>
                    <a:pt x="997" y="745"/>
                    <a:pt x="969" y="717"/>
                  </a:cubicBezTo>
                  <a:cubicBezTo>
                    <a:pt x="252" y="0"/>
                    <a:pt x="252" y="0"/>
                    <a:pt x="252" y="0"/>
                  </a:cubicBezTo>
                  <a:lnTo>
                    <a:pt x="59" y="1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8" name="Rectangle 29">
            <a:extLst>
              <a:ext uri="{FF2B5EF4-FFF2-40B4-BE49-F238E27FC236}">
                <a16:creationId xmlns:a16="http://schemas.microsoft.com/office/drawing/2014/main" id="{A003D9E1-B15E-4DC8-A2CC-D46034FA1093}"/>
              </a:ext>
            </a:extLst>
          </p:cNvPr>
          <p:cNvSpPr/>
          <p:nvPr/>
        </p:nvSpPr>
        <p:spPr>
          <a:xfrm>
            <a:off x="7563968" y="1585501"/>
            <a:ext cx="2575932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42363E3D-FB90-4EC0-9DB2-CEDEC296B6C8}"/>
              </a:ext>
            </a:extLst>
          </p:cNvPr>
          <p:cNvSpPr/>
          <p:nvPr/>
        </p:nvSpPr>
        <p:spPr>
          <a:xfrm>
            <a:off x="7563968" y="1309276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010B1994-EE6A-41EE-9DBA-11A5D5B71E1E}"/>
              </a:ext>
            </a:extLst>
          </p:cNvPr>
          <p:cNvSpPr/>
          <p:nvPr/>
        </p:nvSpPr>
        <p:spPr>
          <a:xfrm>
            <a:off x="8095085" y="5073143"/>
            <a:ext cx="2575932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1" name="Rectangle 30">
            <a:extLst>
              <a:ext uri="{FF2B5EF4-FFF2-40B4-BE49-F238E27FC236}">
                <a16:creationId xmlns:a16="http://schemas.microsoft.com/office/drawing/2014/main" id="{5615E003-5F64-4C3A-B29A-6740301506BD}"/>
              </a:ext>
            </a:extLst>
          </p:cNvPr>
          <p:cNvSpPr/>
          <p:nvPr/>
        </p:nvSpPr>
        <p:spPr>
          <a:xfrm>
            <a:off x="8095085" y="4796918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278C0B02-7DF4-4336-9B8C-F3E0A038EACD}"/>
              </a:ext>
            </a:extLst>
          </p:cNvPr>
          <p:cNvSpPr/>
          <p:nvPr/>
        </p:nvSpPr>
        <p:spPr>
          <a:xfrm>
            <a:off x="2011726" y="5073143"/>
            <a:ext cx="2575932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34A71A03-8D28-4212-BD5E-F30392FF4D07}"/>
              </a:ext>
            </a:extLst>
          </p:cNvPr>
          <p:cNvSpPr/>
          <p:nvPr/>
        </p:nvSpPr>
        <p:spPr>
          <a:xfrm>
            <a:off x="2011726" y="4796918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9E206C9D-6D8C-49A2-B88F-42FB43378EC8}"/>
              </a:ext>
            </a:extLst>
          </p:cNvPr>
          <p:cNvSpPr/>
          <p:nvPr/>
        </p:nvSpPr>
        <p:spPr>
          <a:xfrm>
            <a:off x="1552438" y="2213636"/>
            <a:ext cx="2575932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5" name="Rectangle 30">
            <a:extLst>
              <a:ext uri="{FF2B5EF4-FFF2-40B4-BE49-F238E27FC236}">
                <a16:creationId xmlns:a16="http://schemas.microsoft.com/office/drawing/2014/main" id="{887FFE2A-CDC9-4761-BD90-72EDACF16088}"/>
              </a:ext>
            </a:extLst>
          </p:cNvPr>
          <p:cNvSpPr/>
          <p:nvPr/>
        </p:nvSpPr>
        <p:spPr>
          <a:xfrm>
            <a:off x="1552438" y="1937411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24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4251B04-4ACD-4BD6-A8CF-C4235410B4C6}"/>
              </a:ext>
            </a:extLst>
          </p:cNvPr>
          <p:cNvGrpSpPr/>
          <p:nvPr/>
        </p:nvGrpSpPr>
        <p:grpSpPr>
          <a:xfrm>
            <a:off x="1275347" y="305411"/>
            <a:ext cx="2681053" cy="641073"/>
            <a:chOff x="1618701" y="4346030"/>
            <a:chExt cx="3720833" cy="550376"/>
          </a:xfrm>
          <a:solidFill>
            <a:srgbClr val="3B74B9"/>
          </a:solidFill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B9FF1E4-D162-47B9-921D-E3309BD7831A}"/>
                </a:ext>
              </a:extLst>
            </p:cNvPr>
            <p:cNvSpPr/>
            <p:nvPr/>
          </p:nvSpPr>
          <p:spPr>
            <a:xfrm>
              <a:off x="1645926" y="4657495"/>
              <a:ext cx="3693608" cy="23891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请输入您的副标题尽量简洁明了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00707F0-EF74-4DCD-BC5B-056364CAF3D1}"/>
                </a:ext>
              </a:extLst>
            </p:cNvPr>
            <p:cNvSpPr/>
            <p:nvPr/>
          </p:nvSpPr>
          <p:spPr>
            <a:xfrm>
              <a:off x="1618701" y="4346030"/>
              <a:ext cx="1849018" cy="3114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自我认知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4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89E53C-EE6B-4AE1-BCF2-1190901B48C1}"/>
              </a:ext>
            </a:extLst>
          </p:cNvPr>
          <p:cNvGrpSpPr/>
          <p:nvPr/>
        </p:nvGrpSpPr>
        <p:grpSpPr>
          <a:xfrm>
            <a:off x="6412415" y="3429000"/>
            <a:ext cx="6407048" cy="1480748"/>
            <a:chOff x="442920" y="3869059"/>
            <a:chExt cx="8891862" cy="1271256"/>
          </a:xfrm>
          <a:solidFill>
            <a:srgbClr val="3B74B9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50C9C3B-E78A-44B0-8EEA-1CFE6121EB22}"/>
                </a:ext>
              </a:extLst>
            </p:cNvPr>
            <p:cNvSpPr/>
            <p:nvPr/>
          </p:nvSpPr>
          <p:spPr>
            <a:xfrm>
              <a:off x="442920" y="4731084"/>
              <a:ext cx="8891862" cy="40923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D93FBBE-395F-43C6-9DA4-CAF616AB8ED7}"/>
                </a:ext>
              </a:extLst>
            </p:cNvPr>
            <p:cNvSpPr/>
            <p:nvPr/>
          </p:nvSpPr>
          <p:spPr>
            <a:xfrm>
              <a:off x="442920" y="3869059"/>
              <a:ext cx="5043027" cy="6841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  <p:sp>
        <p:nvSpPr>
          <p:cNvPr id="24" name="菱形 23">
            <a:extLst>
              <a:ext uri="{FF2B5EF4-FFF2-40B4-BE49-F238E27FC236}">
                <a16:creationId xmlns:a16="http://schemas.microsoft.com/office/drawing/2014/main" id="{850B5F98-6A25-4289-A2C5-D23AE51B50F3}"/>
              </a:ext>
            </a:extLst>
          </p:cNvPr>
          <p:cNvSpPr/>
          <p:nvPr/>
        </p:nvSpPr>
        <p:spPr>
          <a:xfrm>
            <a:off x="-4979264" y="-2280426"/>
            <a:ext cx="10290563" cy="10290563"/>
          </a:xfrm>
          <a:prstGeom prst="diamond">
            <a:avLst/>
          </a:prstGeom>
          <a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52394300-4A59-4A1E-B10F-ECBCFCF8AB5E}"/>
              </a:ext>
            </a:extLst>
          </p:cNvPr>
          <p:cNvSpPr/>
          <p:nvPr/>
        </p:nvSpPr>
        <p:spPr>
          <a:xfrm>
            <a:off x="2839453" y="-2641199"/>
            <a:ext cx="5334658" cy="5334658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8BF043-0966-4F3E-BB2F-38DA4445BE09}"/>
              </a:ext>
            </a:extLst>
          </p:cNvPr>
          <p:cNvSpPr txBox="1"/>
          <p:nvPr/>
        </p:nvSpPr>
        <p:spPr>
          <a:xfrm>
            <a:off x="4540348" y="137562"/>
            <a:ext cx="2073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8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菱形 25">
            <a:extLst>
              <a:ext uri="{FF2B5EF4-FFF2-40B4-BE49-F238E27FC236}">
                <a16:creationId xmlns:a16="http://schemas.microsoft.com/office/drawing/2014/main" id="{D4F53A54-6959-413B-B819-1DBB125F7106}"/>
              </a:ext>
            </a:extLst>
          </p:cNvPr>
          <p:cNvSpPr/>
          <p:nvPr/>
        </p:nvSpPr>
        <p:spPr>
          <a:xfrm>
            <a:off x="1685387" y="5294480"/>
            <a:ext cx="3127039" cy="3127039"/>
          </a:xfrm>
          <a:prstGeom prst="diamond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AC2ACB-309E-4B9A-BDEC-F846046597B5}"/>
              </a:ext>
            </a:extLst>
          </p:cNvPr>
          <p:cNvSpPr/>
          <p:nvPr/>
        </p:nvSpPr>
        <p:spPr>
          <a:xfrm>
            <a:off x="6059488" y="3609274"/>
            <a:ext cx="163443" cy="1337805"/>
          </a:xfrm>
          <a:prstGeom prst="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1A3687E5-897E-4434-9803-C216910FD528}"/>
              </a:ext>
            </a:extLst>
          </p:cNvPr>
          <p:cNvSpPr/>
          <p:nvPr/>
        </p:nvSpPr>
        <p:spPr>
          <a:xfrm>
            <a:off x="-2203320" y="-4807143"/>
            <a:ext cx="8299320" cy="82993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15879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0" grpId="0"/>
      <p:bldP spid="26" grpId="0" animBg="1"/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9" b="31061"/>
          <a:stretch/>
        </p:blipFill>
        <p:spPr>
          <a:xfrm>
            <a:off x="0" y="-13799"/>
            <a:ext cx="12192000" cy="3985298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1E687B7-B0B3-4E7D-AF7E-0357A3235D3C}"/>
              </a:ext>
            </a:extLst>
          </p:cNvPr>
          <p:cNvSpPr/>
          <p:nvPr/>
        </p:nvSpPr>
        <p:spPr>
          <a:xfrm>
            <a:off x="537410" y="336884"/>
            <a:ext cx="561474" cy="561474"/>
          </a:xfrm>
          <a:prstGeom prst="roundRect">
            <a:avLst/>
          </a:prstGeom>
          <a:solidFill>
            <a:srgbClr val="04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251B04-4ACD-4BD6-A8CF-C4235410B4C6}"/>
              </a:ext>
            </a:extLst>
          </p:cNvPr>
          <p:cNvGrpSpPr/>
          <p:nvPr/>
        </p:nvGrpSpPr>
        <p:grpSpPr>
          <a:xfrm>
            <a:off x="1275347" y="305412"/>
            <a:ext cx="2681053" cy="649024"/>
            <a:chOff x="1618701" y="4346030"/>
            <a:chExt cx="3720833" cy="557202"/>
          </a:xfrm>
          <a:solidFill>
            <a:srgbClr val="3B74B9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B9FF1E4-D162-47B9-921D-E3309BD7831A}"/>
                </a:ext>
              </a:extLst>
            </p:cNvPr>
            <p:cNvSpPr/>
            <p:nvPr/>
          </p:nvSpPr>
          <p:spPr>
            <a:xfrm>
              <a:off x="1645926" y="4657495"/>
              <a:ext cx="3693608" cy="24573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请输入您的副标题尽量简洁明了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00707F0-EF74-4DCD-BC5B-056364CAF3D1}"/>
                </a:ext>
              </a:extLst>
            </p:cNvPr>
            <p:cNvSpPr/>
            <p:nvPr/>
          </p:nvSpPr>
          <p:spPr>
            <a:xfrm>
              <a:off x="1618701" y="4346030"/>
              <a:ext cx="1849018" cy="3329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环境分析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73EA10A-7BA1-4AEE-9918-01661F14A758}"/>
              </a:ext>
            </a:extLst>
          </p:cNvPr>
          <p:cNvGrpSpPr/>
          <p:nvPr/>
        </p:nvGrpSpPr>
        <p:grpSpPr>
          <a:xfrm>
            <a:off x="2014528" y="3499765"/>
            <a:ext cx="812183" cy="812183"/>
            <a:chOff x="1350630" y="4979452"/>
            <a:chExt cx="812183" cy="812183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2" name="Rectangle 296">
              <a:extLst>
                <a:ext uri="{FF2B5EF4-FFF2-40B4-BE49-F238E27FC236}">
                  <a16:creationId xmlns:a16="http://schemas.microsoft.com/office/drawing/2014/main" id="{2592A424-C866-4D39-9BAE-BEC788B2A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630" y="4979452"/>
              <a:ext cx="812183" cy="812183"/>
            </a:xfrm>
            <a:prstGeom prst="rect">
              <a:avLst/>
            </a:prstGeom>
            <a:solidFill>
              <a:srgbClr val="046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97">
              <a:extLst>
                <a:ext uri="{FF2B5EF4-FFF2-40B4-BE49-F238E27FC236}">
                  <a16:creationId xmlns:a16="http://schemas.microsoft.com/office/drawing/2014/main" id="{99A1FDF8-5E77-41BB-91BD-E2D2DF9933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4577" y="5233871"/>
              <a:ext cx="577335" cy="397936"/>
            </a:xfrm>
            <a:custGeom>
              <a:avLst/>
              <a:gdLst>
                <a:gd name="T0" fmla="*/ 0 w 165"/>
                <a:gd name="T1" fmla="*/ 0 h 114"/>
                <a:gd name="T2" fmla="*/ 0 w 165"/>
                <a:gd name="T3" fmla="*/ 114 h 114"/>
                <a:gd name="T4" fmla="*/ 165 w 165"/>
                <a:gd name="T5" fmla="*/ 114 h 114"/>
                <a:gd name="T6" fmla="*/ 165 w 165"/>
                <a:gd name="T7" fmla="*/ 0 h 114"/>
                <a:gd name="T8" fmla="*/ 0 w 165"/>
                <a:gd name="T9" fmla="*/ 0 h 114"/>
                <a:gd name="T10" fmla="*/ 147 w 165"/>
                <a:gd name="T11" fmla="*/ 89 h 114"/>
                <a:gd name="T12" fmla="*/ 18 w 165"/>
                <a:gd name="T13" fmla="*/ 89 h 114"/>
                <a:gd name="T14" fmla="*/ 15 w 165"/>
                <a:gd name="T15" fmla="*/ 85 h 114"/>
                <a:gd name="T16" fmla="*/ 16 w 165"/>
                <a:gd name="T17" fmla="*/ 83 h 114"/>
                <a:gd name="T18" fmla="*/ 18 w 165"/>
                <a:gd name="T19" fmla="*/ 82 h 114"/>
                <a:gd name="T20" fmla="*/ 147 w 165"/>
                <a:gd name="T21" fmla="*/ 82 h 114"/>
                <a:gd name="T22" fmla="*/ 150 w 165"/>
                <a:gd name="T23" fmla="*/ 85 h 114"/>
                <a:gd name="T24" fmla="*/ 147 w 165"/>
                <a:gd name="T25" fmla="*/ 89 h 114"/>
                <a:gd name="T26" fmla="*/ 147 w 165"/>
                <a:gd name="T27" fmla="*/ 72 h 114"/>
                <a:gd name="T28" fmla="*/ 18 w 165"/>
                <a:gd name="T29" fmla="*/ 72 h 114"/>
                <a:gd name="T30" fmla="*/ 15 w 165"/>
                <a:gd name="T31" fmla="*/ 69 h 114"/>
                <a:gd name="T32" fmla="*/ 16 w 165"/>
                <a:gd name="T33" fmla="*/ 67 h 114"/>
                <a:gd name="T34" fmla="*/ 18 w 165"/>
                <a:gd name="T35" fmla="*/ 66 h 114"/>
                <a:gd name="T36" fmla="*/ 147 w 165"/>
                <a:gd name="T37" fmla="*/ 66 h 114"/>
                <a:gd name="T38" fmla="*/ 150 w 165"/>
                <a:gd name="T39" fmla="*/ 69 h 114"/>
                <a:gd name="T40" fmla="*/ 147 w 165"/>
                <a:gd name="T41" fmla="*/ 72 h 114"/>
                <a:gd name="T42" fmla="*/ 147 w 165"/>
                <a:gd name="T43" fmla="*/ 54 h 114"/>
                <a:gd name="T44" fmla="*/ 18 w 165"/>
                <a:gd name="T45" fmla="*/ 54 h 114"/>
                <a:gd name="T46" fmla="*/ 15 w 165"/>
                <a:gd name="T47" fmla="*/ 50 h 114"/>
                <a:gd name="T48" fmla="*/ 16 w 165"/>
                <a:gd name="T49" fmla="*/ 48 h 114"/>
                <a:gd name="T50" fmla="*/ 18 w 165"/>
                <a:gd name="T51" fmla="*/ 47 h 114"/>
                <a:gd name="T52" fmla="*/ 147 w 165"/>
                <a:gd name="T53" fmla="*/ 47 h 114"/>
                <a:gd name="T54" fmla="*/ 150 w 165"/>
                <a:gd name="T55" fmla="*/ 50 h 114"/>
                <a:gd name="T56" fmla="*/ 147 w 165"/>
                <a:gd name="T57" fmla="*/ 54 h 114"/>
                <a:gd name="T58" fmla="*/ 147 w 165"/>
                <a:gd name="T59" fmla="*/ 37 h 114"/>
                <a:gd name="T60" fmla="*/ 18 w 165"/>
                <a:gd name="T61" fmla="*/ 37 h 114"/>
                <a:gd name="T62" fmla="*/ 15 w 165"/>
                <a:gd name="T63" fmla="*/ 34 h 114"/>
                <a:gd name="T64" fmla="*/ 16 w 165"/>
                <a:gd name="T65" fmla="*/ 32 h 114"/>
                <a:gd name="T66" fmla="*/ 18 w 165"/>
                <a:gd name="T67" fmla="*/ 31 h 114"/>
                <a:gd name="T68" fmla="*/ 147 w 165"/>
                <a:gd name="T69" fmla="*/ 31 h 114"/>
                <a:gd name="T70" fmla="*/ 150 w 165"/>
                <a:gd name="T71" fmla="*/ 34 h 114"/>
                <a:gd name="T72" fmla="*/ 147 w 165"/>
                <a:gd name="T73" fmla="*/ 3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5" h="114">
                  <a:moveTo>
                    <a:pt x="0" y="0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0"/>
                    <a:pt x="165" y="0"/>
                    <a:pt x="165" y="0"/>
                  </a:cubicBezTo>
                  <a:lnTo>
                    <a:pt x="0" y="0"/>
                  </a:lnTo>
                  <a:close/>
                  <a:moveTo>
                    <a:pt x="147" y="89"/>
                  </a:moveTo>
                  <a:cubicBezTo>
                    <a:pt x="18" y="89"/>
                    <a:pt x="18" y="89"/>
                    <a:pt x="18" y="89"/>
                  </a:cubicBezTo>
                  <a:cubicBezTo>
                    <a:pt x="16" y="89"/>
                    <a:pt x="15" y="87"/>
                    <a:pt x="15" y="85"/>
                  </a:cubicBezTo>
                  <a:cubicBezTo>
                    <a:pt x="15" y="85"/>
                    <a:pt x="15" y="84"/>
                    <a:pt x="16" y="83"/>
                  </a:cubicBezTo>
                  <a:cubicBezTo>
                    <a:pt x="16" y="83"/>
                    <a:pt x="17" y="82"/>
                    <a:pt x="18" y="82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9" y="82"/>
                    <a:pt x="150" y="84"/>
                    <a:pt x="150" y="85"/>
                  </a:cubicBezTo>
                  <a:cubicBezTo>
                    <a:pt x="150" y="87"/>
                    <a:pt x="149" y="89"/>
                    <a:pt x="147" y="89"/>
                  </a:cubicBezTo>
                  <a:close/>
                  <a:moveTo>
                    <a:pt x="147" y="72"/>
                  </a:moveTo>
                  <a:cubicBezTo>
                    <a:pt x="18" y="72"/>
                    <a:pt x="18" y="72"/>
                    <a:pt x="18" y="72"/>
                  </a:cubicBezTo>
                  <a:cubicBezTo>
                    <a:pt x="16" y="72"/>
                    <a:pt x="15" y="71"/>
                    <a:pt x="15" y="69"/>
                  </a:cubicBezTo>
                  <a:cubicBezTo>
                    <a:pt x="15" y="68"/>
                    <a:pt x="15" y="67"/>
                    <a:pt x="16" y="67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147" y="66"/>
                    <a:pt x="147" y="66"/>
                    <a:pt x="147" y="66"/>
                  </a:cubicBezTo>
                  <a:cubicBezTo>
                    <a:pt x="149" y="66"/>
                    <a:pt x="150" y="67"/>
                    <a:pt x="150" y="69"/>
                  </a:cubicBezTo>
                  <a:cubicBezTo>
                    <a:pt x="150" y="71"/>
                    <a:pt x="149" y="72"/>
                    <a:pt x="147" y="72"/>
                  </a:cubicBezTo>
                  <a:close/>
                  <a:moveTo>
                    <a:pt x="147" y="54"/>
                  </a:moveTo>
                  <a:cubicBezTo>
                    <a:pt x="18" y="54"/>
                    <a:pt x="18" y="54"/>
                    <a:pt x="18" y="54"/>
                  </a:cubicBezTo>
                  <a:cubicBezTo>
                    <a:pt x="16" y="54"/>
                    <a:pt x="15" y="52"/>
                    <a:pt x="15" y="50"/>
                  </a:cubicBezTo>
                  <a:cubicBezTo>
                    <a:pt x="15" y="50"/>
                    <a:pt x="15" y="49"/>
                    <a:pt x="16" y="48"/>
                  </a:cubicBezTo>
                  <a:cubicBezTo>
                    <a:pt x="16" y="48"/>
                    <a:pt x="17" y="47"/>
                    <a:pt x="18" y="47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9" y="47"/>
                    <a:pt x="150" y="49"/>
                    <a:pt x="150" y="50"/>
                  </a:cubicBezTo>
                  <a:cubicBezTo>
                    <a:pt x="150" y="52"/>
                    <a:pt x="149" y="54"/>
                    <a:pt x="147" y="54"/>
                  </a:cubicBezTo>
                  <a:close/>
                  <a:moveTo>
                    <a:pt x="147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16" y="37"/>
                    <a:pt x="15" y="36"/>
                    <a:pt x="15" y="34"/>
                  </a:cubicBezTo>
                  <a:cubicBezTo>
                    <a:pt x="15" y="33"/>
                    <a:pt x="15" y="32"/>
                    <a:pt x="16" y="32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9" y="31"/>
                    <a:pt x="150" y="32"/>
                    <a:pt x="150" y="34"/>
                  </a:cubicBezTo>
                  <a:cubicBezTo>
                    <a:pt x="150" y="36"/>
                    <a:pt x="149" y="37"/>
                    <a:pt x="147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98">
              <a:extLst>
                <a:ext uri="{FF2B5EF4-FFF2-40B4-BE49-F238E27FC236}">
                  <a16:creationId xmlns:a16="http://schemas.microsoft.com/office/drawing/2014/main" id="{F92A71D8-6E6D-4ADB-B38A-61A43B226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965" y="5644854"/>
              <a:ext cx="68498" cy="26094"/>
            </a:xfrm>
            <a:custGeom>
              <a:avLst/>
              <a:gdLst>
                <a:gd name="T0" fmla="*/ 0 w 19"/>
                <a:gd name="T1" fmla="*/ 1 h 7"/>
                <a:gd name="T2" fmla="*/ 6 w 19"/>
                <a:gd name="T3" fmla="*/ 7 h 7"/>
                <a:gd name="T4" fmla="*/ 13 w 19"/>
                <a:gd name="T5" fmla="*/ 7 h 7"/>
                <a:gd name="T6" fmla="*/ 19 w 19"/>
                <a:gd name="T7" fmla="*/ 1 h 7"/>
                <a:gd name="T8" fmla="*/ 19 w 19"/>
                <a:gd name="T9" fmla="*/ 0 h 7"/>
                <a:gd name="T10" fmla="*/ 0 w 19"/>
                <a:gd name="T11" fmla="*/ 0 h 7"/>
                <a:gd name="T12" fmla="*/ 0 w 19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">
                  <a:moveTo>
                    <a:pt x="0" y="1"/>
                  </a:moveTo>
                  <a:cubicBezTo>
                    <a:pt x="0" y="4"/>
                    <a:pt x="3" y="7"/>
                    <a:pt x="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7" y="7"/>
                    <a:pt x="19" y="4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99">
              <a:extLst>
                <a:ext uri="{FF2B5EF4-FFF2-40B4-BE49-F238E27FC236}">
                  <a16:creationId xmlns:a16="http://schemas.microsoft.com/office/drawing/2014/main" id="{39E2029E-C00C-41F3-80F2-1DC193411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284" y="5149065"/>
              <a:ext cx="185922" cy="68498"/>
            </a:xfrm>
            <a:custGeom>
              <a:avLst/>
              <a:gdLst>
                <a:gd name="T0" fmla="*/ 15 w 57"/>
                <a:gd name="T1" fmla="*/ 11 h 21"/>
                <a:gd name="T2" fmla="*/ 43 w 57"/>
                <a:gd name="T3" fmla="*/ 11 h 21"/>
                <a:gd name="T4" fmla="*/ 43 w 57"/>
                <a:gd name="T5" fmla="*/ 21 h 21"/>
                <a:gd name="T6" fmla="*/ 57 w 57"/>
                <a:gd name="T7" fmla="*/ 21 h 21"/>
                <a:gd name="T8" fmla="*/ 57 w 57"/>
                <a:gd name="T9" fmla="*/ 0 h 21"/>
                <a:gd name="T10" fmla="*/ 0 w 57"/>
                <a:gd name="T11" fmla="*/ 0 h 21"/>
                <a:gd name="T12" fmla="*/ 0 w 57"/>
                <a:gd name="T13" fmla="*/ 21 h 21"/>
                <a:gd name="T14" fmla="*/ 15 w 57"/>
                <a:gd name="T15" fmla="*/ 21 h 21"/>
                <a:gd name="T16" fmla="*/ 15 w 57"/>
                <a:gd name="T1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1">
                  <a:moveTo>
                    <a:pt x="15" y="11"/>
                  </a:moveTo>
                  <a:lnTo>
                    <a:pt x="43" y="11"/>
                  </a:lnTo>
                  <a:lnTo>
                    <a:pt x="43" y="21"/>
                  </a:lnTo>
                  <a:lnTo>
                    <a:pt x="57" y="2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5" y="21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00">
              <a:extLst>
                <a:ext uri="{FF2B5EF4-FFF2-40B4-BE49-F238E27FC236}">
                  <a16:creationId xmlns:a16="http://schemas.microsoft.com/office/drawing/2014/main" id="{EAFA6838-CFC5-476C-91AA-80419DB8B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766" y="5644854"/>
              <a:ext cx="68498" cy="26094"/>
            </a:xfrm>
            <a:custGeom>
              <a:avLst/>
              <a:gdLst>
                <a:gd name="T0" fmla="*/ 0 w 19"/>
                <a:gd name="T1" fmla="*/ 1 h 7"/>
                <a:gd name="T2" fmla="*/ 6 w 19"/>
                <a:gd name="T3" fmla="*/ 7 h 7"/>
                <a:gd name="T4" fmla="*/ 13 w 19"/>
                <a:gd name="T5" fmla="*/ 7 h 7"/>
                <a:gd name="T6" fmla="*/ 19 w 19"/>
                <a:gd name="T7" fmla="*/ 1 h 7"/>
                <a:gd name="T8" fmla="*/ 19 w 19"/>
                <a:gd name="T9" fmla="*/ 0 h 7"/>
                <a:gd name="T10" fmla="*/ 0 w 19"/>
                <a:gd name="T11" fmla="*/ 0 h 7"/>
                <a:gd name="T12" fmla="*/ 0 w 19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">
                  <a:moveTo>
                    <a:pt x="0" y="1"/>
                  </a:moveTo>
                  <a:cubicBezTo>
                    <a:pt x="0" y="4"/>
                    <a:pt x="2" y="7"/>
                    <a:pt x="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6" y="7"/>
                    <a:pt x="19" y="4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D3BBA0D-EA11-4FEF-9D0E-DA9F4CA7EDCC}"/>
              </a:ext>
            </a:extLst>
          </p:cNvPr>
          <p:cNvGrpSpPr/>
          <p:nvPr/>
        </p:nvGrpSpPr>
        <p:grpSpPr>
          <a:xfrm>
            <a:off x="9365289" y="3538102"/>
            <a:ext cx="812183" cy="812183"/>
            <a:chOff x="15497616" y="906545"/>
            <a:chExt cx="812183" cy="812183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7" name="Rectangle 363">
              <a:extLst>
                <a:ext uri="{FF2B5EF4-FFF2-40B4-BE49-F238E27FC236}">
                  <a16:creationId xmlns:a16="http://schemas.microsoft.com/office/drawing/2014/main" id="{19C665C0-AFB5-4E2E-950C-B7BB4795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7616" y="906545"/>
              <a:ext cx="812183" cy="812183"/>
            </a:xfrm>
            <a:prstGeom prst="rect">
              <a:avLst/>
            </a:prstGeom>
            <a:solidFill>
              <a:srgbClr val="046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64">
              <a:extLst>
                <a:ext uri="{FF2B5EF4-FFF2-40B4-BE49-F238E27FC236}">
                  <a16:creationId xmlns:a16="http://schemas.microsoft.com/office/drawing/2014/main" id="{7084A17D-7780-497F-BE55-C87A8AB13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7444" y="1242508"/>
              <a:ext cx="492529" cy="326177"/>
            </a:xfrm>
            <a:custGeom>
              <a:avLst/>
              <a:gdLst>
                <a:gd name="T0" fmla="*/ 76 w 151"/>
                <a:gd name="T1" fmla="*/ 50 h 100"/>
                <a:gd name="T2" fmla="*/ 0 w 151"/>
                <a:gd name="T3" fmla="*/ 0 h 100"/>
                <a:gd name="T4" fmla="*/ 0 w 151"/>
                <a:gd name="T5" fmla="*/ 100 h 100"/>
                <a:gd name="T6" fmla="*/ 151 w 151"/>
                <a:gd name="T7" fmla="*/ 100 h 100"/>
                <a:gd name="T8" fmla="*/ 151 w 151"/>
                <a:gd name="T9" fmla="*/ 0 h 100"/>
                <a:gd name="T10" fmla="*/ 76 w 151"/>
                <a:gd name="T11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0">
                  <a:moveTo>
                    <a:pt x="76" y="5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51" y="100"/>
                  </a:lnTo>
                  <a:lnTo>
                    <a:pt x="151" y="0"/>
                  </a:lnTo>
                  <a:lnTo>
                    <a:pt x="7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65">
              <a:extLst>
                <a:ext uri="{FF2B5EF4-FFF2-40B4-BE49-F238E27FC236}">
                  <a16:creationId xmlns:a16="http://schemas.microsoft.com/office/drawing/2014/main" id="{5A10469B-AFF8-46FB-BCAE-A16B3DBA8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99846" y="1092467"/>
              <a:ext cx="410983" cy="290299"/>
            </a:xfrm>
            <a:custGeom>
              <a:avLst/>
              <a:gdLst>
                <a:gd name="T0" fmla="*/ 126 w 126"/>
                <a:gd name="T1" fmla="*/ 46 h 89"/>
                <a:gd name="T2" fmla="*/ 126 w 126"/>
                <a:gd name="T3" fmla="*/ 0 h 89"/>
                <a:gd name="T4" fmla="*/ 82 w 126"/>
                <a:gd name="T5" fmla="*/ 0 h 89"/>
                <a:gd name="T6" fmla="*/ 44 w 126"/>
                <a:gd name="T7" fmla="*/ 0 h 89"/>
                <a:gd name="T8" fmla="*/ 0 w 126"/>
                <a:gd name="T9" fmla="*/ 0 h 89"/>
                <a:gd name="T10" fmla="*/ 0 w 126"/>
                <a:gd name="T11" fmla="*/ 46 h 89"/>
                <a:gd name="T12" fmla="*/ 63 w 126"/>
                <a:gd name="T13" fmla="*/ 89 h 89"/>
                <a:gd name="T14" fmla="*/ 126 w 126"/>
                <a:gd name="T15" fmla="*/ 46 h 89"/>
                <a:gd name="T16" fmla="*/ 16 w 126"/>
                <a:gd name="T17" fmla="*/ 12 h 89"/>
                <a:gd name="T18" fmla="*/ 49 w 126"/>
                <a:gd name="T19" fmla="*/ 12 h 89"/>
                <a:gd name="T20" fmla="*/ 49 w 126"/>
                <a:gd name="T21" fmla="*/ 18 h 89"/>
                <a:gd name="T22" fmla="*/ 16 w 126"/>
                <a:gd name="T23" fmla="*/ 18 h 89"/>
                <a:gd name="T24" fmla="*/ 16 w 126"/>
                <a:gd name="T25" fmla="*/ 12 h 89"/>
                <a:gd name="T26" fmla="*/ 16 w 126"/>
                <a:gd name="T27" fmla="*/ 23 h 89"/>
                <a:gd name="T28" fmla="*/ 49 w 126"/>
                <a:gd name="T29" fmla="*/ 23 h 89"/>
                <a:gd name="T30" fmla="*/ 49 w 126"/>
                <a:gd name="T31" fmla="*/ 29 h 89"/>
                <a:gd name="T32" fmla="*/ 16 w 126"/>
                <a:gd name="T33" fmla="*/ 29 h 89"/>
                <a:gd name="T34" fmla="*/ 16 w 126"/>
                <a:gd name="T35" fmla="*/ 23 h 89"/>
                <a:gd name="T36" fmla="*/ 16 w 126"/>
                <a:gd name="T37" fmla="*/ 35 h 89"/>
                <a:gd name="T38" fmla="*/ 103 w 126"/>
                <a:gd name="T39" fmla="*/ 35 h 89"/>
                <a:gd name="T40" fmla="*/ 103 w 126"/>
                <a:gd name="T41" fmla="*/ 42 h 89"/>
                <a:gd name="T42" fmla="*/ 16 w 126"/>
                <a:gd name="T43" fmla="*/ 42 h 89"/>
                <a:gd name="T44" fmla="*/ 16 w 126"/>
                <a:gd name="T45" fmla="*/ 35 h 89"/>
                <a:gd name="T46" fmla="*/ 16 w 126"/>
                <a:gd name="T47" fmla="*/ 47 h 89"/>
                <a:gd name="T48" fmla="*/ 103 w 126"/>
                <a:gd name="T49" fmla="*/ 47 h 89"/>
                <a:gd name="T50" fmla="*/ 103 w 126"/>
                <a:gd name="T51" fmla="*/ 52 h 89"/>
                <a:gd name="T52" fmla="*/ 16 w 126"/>
                <a:gd name="T53" fmla="*/ 52 h 89"/>
                <a:gd name="T54" fmla="*/ 16 w 126"/>
                <a:gd name="T55" fmla="*/ 4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89">
                  <a:moveTo>
                    <a:pt x="126" y="46"/>
                  </a:moveTo>
                  <a:lnTo>
                    <a:pt x="126" y="0"/>
                  </a:lnTo>
                  <a:lnTo>
                    <a:pt x="82" y="0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63" y="89"/>
                  </a:lnTo>
                  <a:lnTo>
                    <a:pt x="126" y="46"/>
                  </a:lnTo>
                  <a:close/>
                  <a:moveTo>
                    <a:pt x="16" y="12"/>
                  </a:moveTo>
                  <a:lnTo>
                    <a:pt x="49" y="12"/>
                  </a:lnTo>
                  <a:lnTo>
                    <a:pt x="49" y="18"/>
                  </a:lnTo>
                  <a:lnTo>
                    <a:pt x="16" y="18"/>
                  </a:lnTo>
                  <a:lnTo>
                    <a:pt x="16" y="12"/>
                  </a:lnTo>
                  <a:close/>
                  <a:moveTo>
                    <a:pt x="16" y="23"/>
                  </a:moveTo>
                  <a:lnTo>
                    <a:pt x="49" y="23"/>
                  </a:lnTo>
                  <a:lnTo>
                    <a:pt x="49" y="29"/>
                  </a:lnTo>
                  <a:lnTo>
                    <a:pt x="16" y="29"/>
                  </a:lnTo>
                  <a:lnTo>
                    <a:pt x="16" y="23"/>
                  </a:lnTo>
                  <a:close/>
                  <a:moveTo>
                    <a:pt x="16" y="35"/>
                  </a:moveTo>
                  <a:lnTo>
                    <a:pt x="103" y="35"/>
                  </a:lnTo>
                  <a:lnTo>
                    <a:pt x="103" y="42"/>
                  </a:lnTo>
                  <a:lnTo>
                    <a:pt x="16" y="42"/>
                  </a:lnTo>
                  <a:lnTo>
                    <a:pt x="16" y="35"/>
                  </a:lnTo>
                  <a:close/>
                  <a:moveTo>
                    <a:pt x="16" y="47"/>
                  </a:moveTo>
                  <a:lnTo>
                    <a:pt x="103" y="47"/>
                  </a:lnTo>
                  <a:lnTo>
                    <a:pt x="103" y="52"/>
                  </a:lnTo>
                  <a:lnTo>
                    <a:pt x="16" y="52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943BF66-9809-4C47-80F5-1787C5415FA5}"/>
              </a:ext>
            </a:extLst>
          </p:cNvPr>
          <p:cNvGrpSpPr/>
          <p:nvPr/>
        </p:nvGrpSpPr>
        <p:grpSpPr>
          <a:xfrm>
            <a:off x="5653396" y="3496303"/>
            <a:ext cx="812183" cy="812183"/>
            <a:chOff x="15497616" y="2106879"/>
            <a:chExt cx="812183" cy="812183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30" name="Rectangle 439">
              <a:extLst>
                <a:ext uri="{FF2B5EF4-FFF2-40B4-BE49-F238E27FC236}">
                  <a16:creationId xmlns:a16="http://schemas.microsoft.com/office/drawing/2014/main" id="{FA968145-B736-4FF7-B3E2-BF324AB7C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7616" y="2106879"/>
              <a:ext cx="812183" cy="812183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40">
              <a:extLst>
                <a:ext uri="{FF2B5EF4-FFF2-40B4-BE49-F238E27FC236}">
                  <a16:creationId xmlns:a16="http://schemas.microsoft.com/office/drawing/2014/main" id="{9605D2C2-A01A-442A-8BF5-092B582DB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3967" y="2185162"/>
              <a:ext cx="453388" cy="649094"/>
            </a:xfrm>
            <a:custGeom>
              <a:avLst/>
              <a:gdLst>
                <a:gd name="T0" fmla="*/ 104 w 130"/>
                <a:gd name="T1" fmla="*/ 13 h 186"/>
                <a:gd name="T2" fmla="*/ 82 w 130"/>
                <a:gd name="T3" fmla="*/ 6 h 186"/>
                <a:gd name="T4" fmla="*/ 41 w 130"/>
                <a:gd name="T5" fmla="*/ 26 h 186"/>
                <a:gd name="T6" fmla="*/ 5 w 130"/>
                <a:gd name="T7" fmla="*/ 132 h 186"/>
                <a:gd name="T8" fmla="*/ 26 w 130"/>
                <a:gd name="T9" fmla="*/ 173 h 186"/>
                <a:gd name="T10" fmla="*/ 47 w 130"/>
                <a:gd name="T11" fmla="*/ 180 h 186"/>
                <a:gd name="T12" fmla="*/ 88 w 130"/>
                <a:gd name="T13" fmla="*/ 160 h 186"/>
                <a:gd name="T14" fmla="*/ 102 w 130"/>
                <a:gd name="T15" fmla="*/ 118 h 186"/>
                <a:gd name="T16" fmla="*/ 106 w 130"/>
                <a:gd name="T17" fmla="*/ 106 h 186"/>
                <a:gd name="T18" fmla="*/ 91 w 130"/>
                <a:gd name="T19" fmla="*/ 75 h 186"/>
                <a:gd name="T20" fmla="*/ 75 w 130"/>
                <a:gd name="T21" fmla="*/ 70 h 186"/>
                <a:gd name="T22" fmla="*/ 44 w 130"/>
                <a:gd name="T23" fmla="*/ 85 h 186"/>
                <a:gd name="T24" fmla="*/ 25 w 130"/>
                <a:gd name="T25" fmla="*/ 141 h 186"/>
                <a:gd name="T26" fmla="*/ 36 w 130"/>
                <a:gd name="T27" fmla="*/ 144 h 186"/>
                <a:gd name="T28" fmla="*/ 51 w 130"/>
                <a:gd name="T29" fmla="*/ 98 h 186"/>
                <a:gd name="T30" fmla="*/ 72 w 130"/>
                <a:gd name="T31" fmla="*/ 86 h 186"/>
                <a:gd name="T32" fmla="*/ 83 w 130"/>
                <a:gd name="T33" fmla="*/ 90 h 186"/>
                <a:gd name="T34" fmla="*/ 92 w 130"/>
                <a:gd name="T35" fmla="*/ 112 h 186"/>
                <a:gd name="T36" fmla="*/ 91 w 130"/>
                <a:gd name="T37" fmla="*/ 115 h 186"/>
                <a:gd name="T38" fmla="*/ 91 w 130"/>
                <a:gd name="T39" fmla="*/ 115 h 186"/>
                <a:gd name="T40" fmla="*/ 80 w 130"/>
                <a:gd name="T41" fmla="*/ 149 h 186"/>
                <a:gd name="T42" fmla="*/ 48 w 130"/>
                <a:gd name="T43" fmla="*/ 167 h 186"/>
                <a:gd name="T44" fmla="*/ 33 w 130"/>
                <a:gd name="T45" fmla="*/ 162 h 186"/>
                <a:gd name="T46" fmla="*/ 19 w 130"/>
                <a:gd name="T47" fmla="*/ 128 h 186"/>
                <a:gd name="T48" fmla="*/ 49 w 130"/>
                <a:gd name="T49" fmla="*/ 38 h 186"/>
                <a:gd name="T50" fmla="*/ 81 w 130"/>
                <a:gd name="T51" fmla="*/ 19 h 186"/>
                <a:gd name="T52" fmla="*/ 97 w 130"/>
                <a:gd name="T53" fmla="*/ 24 h 186"/>
                <a:gd name="T54" fmla="*/ 110 w 130"/>
                <a:gd name="T55" fmla="*/ 58 h 186"/>
                <a:gd name="T56" fmla="*/ 106 w 130"/>
                <a:gd name="T57" fmla="*/ 72 h 186"/>
                <a:gd name="T58" fmla="*/ 117 w 130"/>
                <a:gd name="T59" fmla="*/ 76 h 186"/>
                <a:gd name="T60" fmla="*/ 124 w 130"/>
                <a:gd name="T61" fmla="*/ 54 h 186"/>
                <a:gd name="T62" fmla="*/ 104 w 130"/>
                <a:gd name="T63" fmla="*/ 1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186">
                  <a:moveTo>
                    <a:pt x="104" y="13"/>
                  </a:moveTo>
                  <a:cubicBezTo>
                    <a:pt x="82" y="6"/>
                    <a:pt x="82" y="6"/>
                    <a:pt x="82" y="6"/>
                  </a:cubicBezTo>
                  <a:cubicBezTo>
                    <a:pt x="65" y="0"/>
                    <a:pt x="47" y="9"/>
                    <a:pt x="41" y="26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0" y="149"/>
                    <a:pt x="9" y="168"/>
                    <a:pt x="26" y="173"/>
                  </a:cubicBezTo>
                  <a:cubicBezTo>
                    <a:pt x="47" y="180"/>
                    <a:pt x="47" y="180"/>
                    <a:pt x="47" y="180"/>
                  </a:cubicBezTo>
                  <a:cubicBezTo>
                    <a:pt x="64" y="186"/>
                    <a:pt x="82" y="177"/>
                    <a:pt x="88" y="16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1" y="93"/>
                    <a:pt x="104" y="80"/>
                    <a:pt x="91" y="75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62" y="65"/>
                    <a:pt x="48" y="72"/>
                    <a:pt x="44" y="85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1" y="98"/>
                    <a:pt x="51" y="98"/>
                    <a:pt x="51" y="98"/>
                  </a:cubicBezTo>
                  <a:cubicBezTo>
                    <a:pt x="55" y="89"/>
                    <a:pt x="64" y="83"/>
                    <a:pt x="72" y="86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91" y="92"/>
                    <a:pt x="96" y="103"/>
                    <a:pt x="92" y="112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75" y="163"/>
                    <a:pt x="61" y="171"/>
                    <a:pt x="48" y="167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0" y="158"/>
                    <a:pt x="14" y="142"/>
                    <a:pt x="19" y="12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54" y="23"/>
                    <a:pt x="68" y="15"/>
                    <a:pt x="81" y="19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109" y="29"/>
                    <a:pt x="115" y="44"/>
                    <a:pt x="110" y="5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7" y="76"/>
                    <a:pt x="117" y="76"/>
                    <a:pt x="117" y="76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30" y="37"/>
                    <a:pt x="120" y="19"/>
                    <a:pt x="10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Rectangle 29">
            <a:extLst>
              <a:ext uri="{FF2B5EF4-FFF2-40B4-BE49-F238E27FC236}">
                <a16:creationId xmlns:a16="http://schemas.microsoft.com/office/drawing/2014/main" id="{39BDD67F-1EAD-47CE-B96F-36DDFCC3D00B}"/>
              </a:ext>
            </a:extLst>
          </p:cNvPr>
          <p:cNvSpPr/>
          <p:nvPr/>
        </p:nvSpPr>
        <p:spPr>
          <a:xfrm>
            <a:off x="1098884" y="5201341"/>
            <a:ext cx="2676045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859206D5-4F2A-4746-8DB0-7D26D47D2C43}"/>
              </a:ext>
            </a:extLst>
          </p:cNvPr>
          <p:cNvSpPr/>
          <p:nvPr/>
        </p:nvSpPr>
        <p:spPr>
          <a:xfrm>
            <a:off x="1846334" y="4795250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9310489-8F29-440B-92D7-C6064BBE74AD}"/>
              </a:ext>
            </a:extLst>
          </p:cNvPr>
          <p:cNvSpPr/>
          <p:nvPr/>
        </p:nvSpPr>
        <p:spPr>
          <a:xfrm>
            <a:off x="5485203" y="4795250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CCFB7344-8F8B-4D95-A158-A66B4E916791}"/>
              </a:ext>
            </a:extLst>
          </p:cNvPr>
          <p:cNvSpPr/>
          <p:nvPr/>
        </p:nvSpPr>
        <p:spPr>
          <a:xfrm>
            <a:off x="9197097" y="4795250"/>
            <a:ext cx="114856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Open Sans" pitchFamily="34" charset="0"/>
              <a:sym typeface="+mn-ea"/>
            </a:endParaRPr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1D5196BD-D7DE-4D13-A20A-CAE758962922}"/>
              </a:ext>
            </a:extLst>
          </p:cNvPr>
          <p:cNvSpPr/>
          <p:nvPr/>
        </p:nvSpPr>
        <p:spPr>
          <a:xfrm>
            <a:off x="4740502" y="5201341"/>
            <a:ext cx="2676045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60" name="Rectangle 29">
            <a:extLst>
              <a:ext uri="{FF2B5EF4-FFF2-40B4-BE49-F238E27FC236}">
                <a16:creationId xmlns:a16="http://schemas.microsoft.com/office/drawing/2014/main" id="{43D274BB-725F-4AB6-8195-9A94A52A950F}"/>
              </a:ext>
            </a:extLst>
          </p:cNvPr>
          <p:cNvSpPr/>
          <p:nvPr/>
        </p:nvSpPr>
        <p:spPr>
          <a:xfrm>
            <a:off x="8449399" y="5201341"/>
            <a:ext cx="2676045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</p:spTree>
    <p:extLst>
      <p:ext uri="{BB962C8B-B14F-4D97-AF65-F5344CB8AC3E}">
        <p14:creationId xmlns:p14="http://schemas.microsoft.com/office/powerpoint/2010/main" val="203199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  <p:bldP spid="58" grpId="0"/>
      <p:bldP spid="59" grpId="0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PASSING_SCORE" val="0.000000"/>
  <p:tag name="ISPRING_ULTRA_SCORM_COURSE_ID" val="04528700-1CA8-4517-9AEB-739F606A0CC3"/>
  <p:tag name="ISPRINGONLINEFOLDERID" val="0"/>
  <p:tag name="ISPRINGONLINEFOLDERPATH" val="内容列表"/>
  <p:tag name="ISPRINGCLOUDFOLDERID" val="0"/>
  <p:tag name="ISPRINGCLOUDFOLDERPATH" val="资源库"/>
  <p:tag name="ISPRING_PRESENTATION_TITLE" val="蓝黑色大气个人职业规划PPT模板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G:\PPT\演界网\买断\未上传\薄荷绿清新大气个人职业规划PPT模板"/>
</p:tagLst>
</file>

<file path=ppt/theme/theme1.xml><?xml version="1.0" encoding="utf-8"?>
<a:theme xmlns:a="http://schemas.openxmlformats.org/drawingml/2006/main" name="Office 主题​​">
  <a:themeElements>
    <a:clrScheme name="自定义 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262626"/>
      </a:accent2>
      <a:accent3>
        <a:srgbClr val="A5A5A5"/>
      </a:accent3>
      <a:accent4>
        <a:srgbClr val="8496B0"/>
      </a:accent4>
      <a:accent5>
        <a:srgbClr val="262626"/>
      </a:accent5>
      <a:accent6>
        <a:srgbClr val="595959"/>
      </a:accent6>
      <a:hlink>
        <a:srgbClr val="002060"/>
      </a:hlink>
      <a:folHlink>
        <a:srgbClr val="00B0F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1776</Words>
  <Application>Microsoft Office PowerPoint</Application>
  <PresentationFormat>宽屏</PresentationFormat>
  <Paragraphs>211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FZHei-B01S</vt:lpstr>
      <vt:lpstr>黑体</vt:lpstr>
      <vt:lpstr>微软雅黑</vt:lpstr>
      <vt:lpstr>Arial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蓝黑色大气个人职业规划PPT模板</dc:title>
  <dc:creator>梦南 徐</dc:creator>
  <cp:lastModifiedBy> </cp:lastModifiedBy>
  <cp:revision>46</cp:revision>
  <dcterms:created xsi:type="dcterms:W3CDTF">2019-06-05T11:22:31Z</dcterms:created>
  <dcterms:modified xsi:type="dcterms:W3CDTF">2019-08-15T01:58:08Z</dcterms:modified>
</cp:coreProperties>
</file>